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13"/>
  </p:notesMasterIdLst>
  <p:sldIdLst>
    <p:sldId id="256" r:id="rId5"/>
    <p:sldId id="257" r:id="rId6"/>
    <p:sldId id="258" r:id="rId7"/>
    <p:sldId id="270" r:id="rId8"/>
    <p:sldId id="259" r:id="rId9"/>
    <p:sldId id="283" r:id="rId10"/>
    <p:sldId id="261" r:id="rId11"/>
    <p:sldId id="26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E24A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2256" autoAdjust="0"/>
  </p:normalViewPr>
  <p:slideViewPr>
    <p:cSldViewPr snapToGrid="0">
      <p:cViewPr varScale="1">
        <p:scale>
          <a:sx n="94" d="100"/>
          <a:sy n="94" d="100"/>
        </p:scale>
        <p:origin x="117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 Salisbury" userId="S::kat@2simple.com::b64cd180-038e-4743-8e05-afde79732230" providerId="AD" clId="Web-{AB2863C9-BF77-4B7A-E7DF-8FF058CA2EE7}"/>
    <pc:docChg chg="modSld">
      <pc:chgData name="Kat Salisbury" userId="S::kat@2simple.com::b64cd180-038e-4743-8e05-afde79732230" providerId="AD" clId="Web-{AB2863C9-BF77-4B7A-E7DF-8FF058CA2EE7}" dt="2021-05-13T14:12:46.171" v="3" actId="14100"/>
      <pc:docMkLst>
        <pc:docMk/>
      </pc:docMkLst>
      <pc:sldChg chg="modSp">
        <pc:chgData name="Kat Salisbury" userId="S::kat@2simple.com::b64cd180-038e-4743-8e05-afde79732230" providerId="AD" clId="Web-{AB2863C9-BF77-4B7A-E7DF-8FF058CA2EE7}" dt="2021-05-13T14:12:46.171" v="3" actId="14100"/>
        <pc:sldMkLst>
          <pc:docMk/>
          <pc:sldMk cId="2825997404" sldId="261"/>
        </pc:sldMkLst>
        <pc:spChg chg="mod">
          <ac:chgData name="Kat Salisbury" userId="S::kat@2simple.com::b64cd180-038e-4743-8e05-afde79732230" providerId="AD" clId="Web-{AB2863C9-BF77-4B7A-E7DF-8FF058CA2EE7}" dt="2021-05-13T14:12:41.343" v="2" actId="1076"/>
          <ac:spMkLst>
            <pc:docMk/>
            <pc:sldMk cId="2825997404" sldId="261"/>
            <ac:spMk id="2" creationId="{236B04E1-0535-4D08-97CE-B5DBA22C90C9}"/>
          </ac:spMkLst>
        </pc:spChg>
        <pc:spChg chg="mod">
          <ac:chgData name="Kat Salisbury" userId="S::kat@2simple.com::b64cd180-038e-4743-8e05-afde79732230" providerId="AD" clId="Web-{AB2863C9-BF77-4B7A-E7DF-8FF058CA2EE7}" dt="2021-05-13T14:12:46.171" v="3" actId="14100"/>
          <ac:spMkLst>
            <pc:docMk/>
            <pc:sldMk cId="2825997404" sldId="261"/>
            <ac:spMk id="9" creationId="{A8DE2FDD-70DC-4146-BAC1-9B384C40B5ED}"/>
          </ac:spMkLst>
        </pc:spChg>
      </pc:sldChg>
      <pc:sldChg chg="modSp">
        <pc:chgData name="Kat Salisbury" userId="S::kat@2simple.com::b64cd180-038e-4743-8e05-afde79732230" providerId="AD" clId="Web-{AB2863C9-BF77-4B7A-E7DF-8FF058CA2EE7}" dt="2021-05-13T14:12:17.670" v="1" actId="20577"/>
        <pc:sldMkLst>
          <pc:docMk/>
          <pc:sldMk cId="2349858454" sldId="283"/>
        </pc:sldMkLst>
        <pc:spChg chg="mod">
          <ac:chgData name="Kat Salisbury" userId="S::kat@2simple.com::b64cd180-038e-4743-8e05-afde79732230" providerId="AD" clId="Web-{AB2863C9-BF77-4B7A-E7DF-8FF058CA2EE7}" dt="2021-05-13T14:12:17.670" v="1" actId="20577"/>
          <ac:spMkLst>
            <pc:docMk/>
            <pc:sldMk cId="2349858454" sldId="283"/>
            <ac:spMk id="30" creationId="{B94A2999-F80F-41A7-9052-8546E3A35B45}"/>
          </ac:spMkLst>
        </pc:spChg>
      </pc:sldChg>
    </pc:docChg>
  </pc:docChgLst>
  <pc:docChgLst>
    <pc:chgData name="Kat Salisbury" userId="S::kat@2simple.com::b64cd180-038e-4743-8e05-afde79732230" providerId="AD" clId="Web-{B880FDA2-1ADC-858A-A23D-9CAB752BAE55}"/>
    <pc:docChg chg="modSld">
      <pc:chgData name="Kat Salisbury" userId="S::kat@2simple.com::b64cd180-038e-4743-8e05-afde79732230" providerId="AD" clId="Web-{B880FDA2-1ADC-858A-A23D-9CAB752BAE55}" dt="2021-05-24T16:10:37.669" v="12" actId="20577"/>
      <pc:docMkLst>
        <pc:docMk/>
      </pc:docMkLst>
      <pc:sldChg chg="modSp">
        <pc:chgData name="Kat Salisbury" userId="S::kat@2simple.com::b64cd180-038e-4743-8e05-afde79732230" providerId="AD" clId="Web-{B880FDA2-1ADC-858A-A23D-9CAB752BAE55}" dt="2021-05-24T16:10:37.669" v="12" actId="20577"/>
        <pc:sldMkLst>
          <pc:docMk/>
          <pc:sldMk cId="4252841567" sldId="258"/>
        </pc:sldMkLst>
        <pc:spChg chg="mod">
          <ac:chgData name="Kat Salisbury" userId="S::kat@2simple.com::b64cd180-038e-4743-8e05-afde79732230" providerId="AD" clId="Web-{B880FDA2-1ADC-858A-A23D-9CAB752BAE55}" dt="2021-05-24T16:10:37.669" v="12" actId="20577"/>
          <ac:spMkLst>
            <pc:docMk/>
            <pc:sldMk cId="4252841567" sldId="258"/>
            <ac:spMk id="3" creationId="{415FCCA1-1AAE-4DC4-A6EA-1B449F4D8E6A}"/>
          </ac:spMkLst>
        </pc:spChg>
      </pc:sldChg>
    </pc:docChg>
  </pc:docChgLst>
  <pc:docChgLst>
    <pc:chgData name="Sarah Neild" userId="1795359f-a2be-4d29-9eab-d255621340c7" providerId="ADAL" clId="{8027CE19-716B-45FA-938B-691FDA79C8CE}"/>
    <pc:docChg chg="modSld">
      <pc:chgData name="Sarah Neild" userId="1795359f-a2be-4d29-9eab-d255621340c7" providerId="ADAL" clId="{8027CE19-716B-45FA-938B-691FDA79C8CE}" dt="2021-06-03T04:25:05.725" v="14"/>
      <pc:docMkLst>
        <pc:docMk/>
      </pc:docMkLst>
      <pc:sldChg chg="modSp mod">
        <pc:chgData name="Sarah Neild" userId="1795359f-a2be-4d29-9eab-d255621340c7" providerId="ADAL" clId="{8027CE19-716B-45FA-938B-691FDA79C8CE}" dt="2021-06-03T04:24:17.489" v="7" actId="20577"/>
        <pc:sldMkLst>
          <pc:docMk/>
          <pc:sldMk cId="868589891" sldId="256"/>
        </pc:sldMkLst>
        <pc:spChg chg="mod">
          <ac:chgData name="Sarah Neild" userId="1795359f-a2be-4d29-9eab-d255621340c7" providerId="ADAL" clId="{8027CE19-716B-45FA-938B-691FDA79C8CE}" dt="2021-06-03T04:24:17.489" v="7" actId="20577"/>
          <ac:spMkLst>
            <pc:docMk/>
            <pc:sldMk cId="868589891" sldId="256"/>
            <ac:spMk id="4" creationId="{77616F28-871B-42AE-8B42-15273F2FB254}"/>
          </ac:spMkLst>
        </pc:spChg>
      </pc:sldChg>
      <pc:sldChg chg="modSp mod">
        <pc:chgData name="Sarah Neild" userId="1795359f-a2be-4d29-9eab-d255621340c7" providerId="ADAL" clId="{8027CE19-716B-45FA-938B-691FDA79C8CE}" dt="2021-06-03T04:24:30.741" v="8"/>
        <pc:sldMkLst>
          <pc:docMk/>
          <pc:sldMk cId="2029177982" sldId="257"/>
        </pc:sldMkLst>
        <pc:spChg chg="mod">
          <ac:chgData name="Sarah Neild" userId="1795359f-a2be-4d29-9eab-d255621340c7" providerId="ADAL" clId="{8027CE19-716B-45FA-938B-691FDA79C8CE}" dt="2021-06-03T04:24:30.741" v="8"/>
          <ac:spMkLst>
            <pc:docMk/>
            <pc:sldMk cId="2029177982" sldId="257"/>
            <ac:spMk id="4" creationId="{1B48C231-1311-4707-84AE-1D38711EE1FE}"/>
          </ac:spMkLst>
        </pc:spChg>
      </pc:sldChg>
      <pc:sldChg chg="modSp mod">
        <pc:chgData name="Sarah Neild" userId="1795359f-a2be-4d29-9eab-d255621340c7" providerId="ADAL" clId="{8027CE19-716B-45FA-938B-691FDA79C8CE}" dt="2021-06-03T04:24:36.240" v="9"/>
        <pc:sldMkLst>
          <pc:docMk/>
          <pc:sldMk cId="4252841567" sldId="258"/>
        </pc:sldMkLst>
        <pc:spChg chg="mod">
          <ac:chgData name="Sarah Neild" userId="1795359f-a2be-4d29-9eab-d255621340c7" providerId="ADAL" clId="{8027CE19-716B-45FA-938B-691FDA79C8CE}" dt="2021-06-03T04:24:36.240" v="9"/>
          <ac:spMkLst>
            <pc:docMk/>
            <pc:sldMk cId="4252841567" sldId="258"/>
            <ac:spMk id="4" creationId="{1B48C231-1311-4707-84AE-1D38711EE1FE}"/>
          </ac:spMkLst>
        </pc:spChg>
      </pc:sldChg>
      <pc:sldChg chg="modSp mod">
        <pc:chgData name="Sarah Neild" userId="1795359f-a2be-4d29-9eab-d255621340c7" providerId="ADAL" clId="{8027CE19-716B-45FA-938B-691FDA79C8CE}" dt="2021-06-03T04:24:47.380" v="11"/>
        <pc:sldMkLst>
          <pc:docMk/>
          <pc:sldMk cId="2631787978" sldId="259"/>
        </pc:sldMkLst>
        <pc:spChg chg="mod">
          <ac:chgData name="Sarah Neild" userId="1795359f-a2be-4d29-9eab-d255621340c7" providerId="ADAL" clId="{8027CE19-716B-45FA-938B-691FDA79C8CE}" dt="2021-06-03T04:24:47.380" v="11"/>
          <ac:spMkLst>
            <pc:docMk/>
            <pc:sldMk cId="2631787978" sldId="259"/>
            <ac:spMk id="4" creationId="{1B48C231-1311-4707-84AE-1D38711EE1FE}"/>
          </ac:spMkLst>
        </pc:spChg>
      </pc:sldChg>
      <pc:sldChg chg="modSp mod">
        <pc:chgData name="Sarah Neild" userId="1795359f-a2be-4d29-9eab-d255621340c7" providerId="ADAL" clId="{8027CE19-716B-45FA-938B-691FDA79C8CE}" dt="2021-06-03T04:24:57.885" v="13"/>
        <pc:sldMkLst>
          <pc:docMk/>
          <pc:sldMk cId="2825997404" sldId="261"/>
        </pc:sldMkLst>
        <pc:spChg chg="mod">
          <ac:chgData name="Sarah Neild" userId="1795359f-a2be-4d29-9eab-d255621340c7" providerId="ADAL" clId="{8027CE19-716B-45FA-938B-691FDA79C8CE}" dt="2021-06-03T04:24:57.885" v="13"/>
          <ac:spMkLst>
            <pc:docMk/>
            <pc:sldMk cId="2825997404" sldId="261"/>
            <ac:spMk id="4" creationId="{1B48C231-1311-4707-84AE-1D38711EE1FE}"/>
          </ac:spMkLst>
        </pc:spChg>
      </pc:sldChg>
      <pc:sldChg chg="modSp mod">
        <pc:chgData name="Sarah Neild" userId="1795359f-a2be-4d29-9eab-d255621340c7" providerId="ADAL" clId="{8027CE19-716B-45FA-938B-691FDA79C8CE}" dt="2021-06-03T04:25:05.725" v="14"/>
        <pc:sldMkLst>
          <pc:docMk/>
          <pc:sldMk cId="423481904" sldId="269"/>
        </pc:sldMkLst>
        <pc:spChg chg="mod">
          <ac:chgData name="Sarah Neild" userId="1795359f-a2be-4d29-9eab-d255621340c7" providerId="ADAL" clId="{8027CE19-716B-45FA-938B-691FDA79C8CE}" dt="2021-06-03T04:25:05.725" v="14"/>
          <ac:spMkLst>
            <pc:docMk/>
            <pc:sldMk cId="423481904" sldId="269"/>
            <ac:spMk id="4" creationId="{1B48C231-1311-4707-84AE-1D38711EE1FE}"/>
          </ac:spMkLst>
        </pc:spChg>
      </pc:sldChg>
      <pc:sldChg chg="modSp mod">
        <pc:chgData name="Sarah Neild" userId="1795359f-a2be-4d29-9eab-d255621340c7" providerId="ADAL" clId="{8027CE19-716B-45FA-938B-691FDA79C8CE}" dt="2021-06-03T04:24:41.197" v="10"/>
        <pc:sldMkLst>
          <pc:docMk/>
          <pc:sldMk cId="2264518228" sldId="270"/>
        </pc:sldMkLst>
        <pc:spChg chg="mod">
          <ac:chgData name="Sarah Neild" userId="1795359f-a2be-4d29-9eab-d255621340c7" providerId="ADAL" clId="{8027CE19-716B-45FA-938B-691FDA79C8CE}" dt="2021-06-03T04:24:41.197" v="10"/>
          <ac:spMkLst>
            <pc:docMk/>
            <pc:sldMk cId="2264518228" sldId="270"/>
            <ac:spMk id="4" creationId="{1B48C231-1311-4707-84AE-1D38711EE1FE}"/>
          </ac:spMkLst>
        </pc:spChg>
      </pc:sldChg>
      <pc:sldChg chg="modSp mod">
        <pc:chgData name="Sarah Neild" userId="1795359f-a2be-4d29-9eab-d255621340c7" providerId="ADAL" clId="{8027CE19-716B-45FA-938B-691FDA79C8CE}" dt="2021-06-03T04:24:52.569" v="12"/>
        <pc:sldMkLst>
          <pc:docMk/>
          <pc:sldMk cId="2349858454" sldId="283"/>
        </pc:sldMkLst>
        <pc:spChg chg="mod">
          <ac:chgData name="Sarah Neild" userId="1795359f-a2be-4d29-9eab-d255621340c7" providerId="ADAL" clId="{8027CE19-716B-45FA-938B-691FDA79C8CE}" dt="2021-06-03T04:24:52.569" v="12"/>
          <ac:spMkLst>
            <pc:docMk/>
            <pc:sldMk cId="2349858454" sldId="283"/>
            <ac:spMk id="4" creationId="{1B48C231-1311-4707-84AE-1D38711EE1FE}"/>
          </ac:spMkLst>
        </pc:spChg>
      </pc:sldChg>
    </pc:docChg>
  </pc:docChgLst>
  <pc:docChgLst>
    <pc:chgData name="Mark Burrows" userId="S::mark@2simple.com::6f861ed5-3dbc-48c5-8b13-dd14015e8b7f" providerId="AD" clId="Web-{8B20343A-3CD4-492D-E245-0434FCF99B4B}"/>
    <pc:docChg chg="modSld">
      <pc:chgData name="Mark Burrows" userId="S::mark@2simple.com::6f861ed5-3dbc-48c5-8b13-dd14015e8b7f" providerId="AD" clId="Web-{8B20343A-3CD4-492D-E245-0434FCF99B4B}" dt="2021-05-24T11:40:57.645" v="3" actId="20577"/>
      <pc:docMkLst>
        <pc:docMk/>
      </pc:docMkLst>
      <pc:sldChg chg="modSp">
        <pc:chgData name="Mark Burrows" userId="S::mark@2simple.com::6f861ed5-3dbc-48c5-8b13-dd14015e8b7f" providerId="AD" clId="Web-{8B20343A-3CD4-492D-E245-0434FCF99B4B}" dt="2021-05-24T11:40:57.645" v="3" actId="20577"/>
        <pc:sldMkLst>
          <pc:docMk/>
          <pc:sldMk cId="2825997404" sldId="261"/>
        </pc:sldMkLst>
        <pc:spChg chg="mod">
          <ac:chgData name="Mark Burrows" userId="S::mark@2simple.com::6f861ed5-3dbc-48c5-8b13-dd14015e8b7f" providerId="AD" clId="Web-{8B20343A-3CD4-492D-E245-0434FCF99B4B}" dt="2021-05-24T11:40:57.645" v="3" actId="20577"/>
          <ac:spMkLst>
            <pc:docMk/>
            <pc:sldMk cId="2825997404" sldId="261"/>
            <ac:spMk id="9" creationId="{A8DE2FDD-70DC-4146-BAC1-9B384C40B5ED}"/>
          </ac:spMkLst>
        </pc:spChg>
      </pc:sldChg>
    </pc:docChg>
  </pc:docChgLst>
  <pc:docChgLst>
    <pc:chgData name="Kat Salisbury" userId="b64cd180-038e-4743-8e05-afde79732230" providerId="ADAL" clId="{70E702B6-4EC8-440A-847A-01CFE371F3D4}"/>
    <pc:docChg chg="undo custSel delSld modSld">
      <pc:chgData name="Kat Salisbury" userId="b64cd180-038e-4743-8e05-afde79732230" providerId="ADAL" clId="{70E702B6-4EC8-440A-847A-01CFE371F3D4}" dt="2021-05-13T13:55:55.529" v="1981" actId="20577"/>
      <pc:docMkLst>
        <pc:docMk/>
      </pc:docMkLst>
      <pc:sldChg chg="modSp mod">
        <pc:chgData name="Kat Salisbury" userId="b64cd180-038e-4743-8e05-afde79732230" providerId="ADAL" clId="{70E702B6-4EC8-440A-847A-01CFE371F3D4}" dt="2021-05-13T12:04:12.039" v="26" actId="20577"/>
        <pc:sldMkLst>
          <pc:docMk/>
          <pc:sldMk cId="868589891" sldId="256"/>
        </pc:sldMkLst>
        <pc:spChg chg="mod">
          <ac:chgData name="Kat Salisbury" userId="b64cd180-038e-4743-8e05-afde79732230" providerId="ADAL" clId="{70E702B6-4EC8-440A-847A-01CFE371F3D4}" dt="2021-05-13T12:04:05.266" v="1" actId="20577"/>
          <ac:spMkLst>
            <pc:docMk/>
            <pc:sldMk cId="868589891" sldId="256"/>
            <ac:spMk id="2" creationId="{E20E66B1-EE11-46E8-9D2F-388E12025E3A}"/>
          </ac:spMkLst>
        </pc:spChg>
        <pc:spChg chg="mod">
          <ac:chgData name="Kat Salisbury" userId="b64cd180-038e-4743-8e05-afde79732230" providerId="ADAL" clId="{70E702B6-4EC8-440A-847A-01CFE371F3D4}" dt="2021-05-13T12:04:12.039" v="26" actId="20577"/>
          <ac:spMkLst>
            <pc:docMk/>
            <pc:sldMk cId="868589891" sldId="256"/>
            <ac:spMk id="3" creationId="{387BD2A7-BC2A-4300-AFBB-8B3304D19C99}"/>
          </ac:spMkLst>
        </pc:spChg>
      </pc:sldChg>
      <pc:sldChg chg="modSp">
        <pc:chgData name="Kat Salisbury" userId="b64cd180-038e-4743-8e05-afde79732230" providerId="ADAL" clId="{70E702B6-4EC8-440A-847A-01CFE371F3D4}" dt="2021-05-13T13:55:55.529" v="1981" actId="20577"/>
        <pc:sldMkLst>
          <pc:docMk/>
          <pc:sldMk cId="2029177982" sldId="257"/>
        </pc:sldMkLst>
        <pc:spChg chg="mod">
          <ac:chgData name="Kat Salisbury" userId="b64cd180-038e-4743-8e05-afde79732230" providerId="ADAL" clId="{70E702B6-4EC8-440A-847A-01CFE371F3D4}" dt="2021-05-13T13:55:55.529" v="1981" actId="20577"/>
          <ac:spMkLst>
            <pc:docMk/>
            <pc:sldMk cId="2029177982" sldId="257"/>
            <ac:spMk id="3" creationId="{415FCCA1-1AAE-4DC4-A6EA-1B449F4D8E6A}"/>
          </ac:spMkLst>
        </pc:spChg>
      </pc:sldChg>
      <pc:sldChg chg="modSp mod">
        <pc:chgData name="Kat Salisbury" userId="b64cd180-038e-4743-8e05-afde79732230" providerId="ADAL" clId="{70E702B6-4EC8-440A-847A-01CFE371F3D4}" dt="2021-05-13T13:18:04.650" v="1912" actId="20577"/>
        <pc:sldMkLst>
          <pc:docMk/>
          <pc:sldMk cId="4252841567" sldId="258"/>
        </pc:sldMkLst>
        <pc:spChg chg="mod">
          <ac:chgData name="Kat Salisbury" userId="b64cd180-038e-4743-8e05-afde79732230" providerId="ADAL" clId="{70E702B6-4EC8-440A-847A-01CFE371F3D4}" dt="2021-05-13T13:18:04.650" v="1912" actId="20577"/>
          <ac:spMkLst>
            <pc:docMk/>
            <pc:sldMk cId="4252841567" sldId="258"/>
            <ac:spMk id="3" creationId="{415FCCA1-1AAE-4DC4-A6EA-1B449F4D8E6A}"/>
          </ac:spMkLst>
        </pc:spChg>
      </pc:sldChg>
      <pc:sldChg chg="addSp delSp modSp mod delAnim modAnim modNotesTx">
        <pc:chgData name="Kat Salisbury" userId="b64cd180-038e-4743-8e05-afde79732230" providerId="ADAL" clId="{70E702B6-4EC8-440A-847A-01CFE371F3D4}" dt="2021-05-13T12:52:03.922" v="1302" actId="20577"/>
        <pc:sldMkLst>
          <pc:docMk/>
          <pc:sldMk cId="2631787978" sldId="259"/>
        </pc:sldMkLst>
        <pc:spChg chg="del">
          <ac:chgData name="Kat Salisbury" userId="b64cd180-038e-4743-8e05-afde79732230" providerId="ADAL" clId="{70E702B6-4EC8-440A-847A-01CFE371F3D4}" dt="2021-05-13T12:08:39.544" v="253" actId="478"/>
          <ac:spMkLst>
            <pc:docMk/>
            <pc:sldMk cId="2631787978" sldId="259"/>
            <ac:spMk id="19" creationId="{7AFA96D2-CE4A-4634-8C53-AB75A176147B}"/>
          </ac:spMkLst>
        </pc:spChg>
        <pc:spChg chg="del">
          <ac:chgData name="Kat Salisbury" userId="b64cd180-038e-4743-8e05-afde79732230" providerId="ADAL" clId="{70E702B6-4EC8-440A-847A-01CFE371F3D4}" dt="2021-05-13T12:08:41.789" v="254" actId="478"/>
          <ac:spMkLst>
            <pc:docMk/>
            <pc:sldMk cId="2631787978" sldId="259"/>
            <ac:spMk id="20" creationId="{4316C94B-BC0C-4B86-B55F-00615D5FA153}"/>
          </ac:spMkLst>
        </pc:spChg>
        <pc:spChg chg="del">
          <ac:chgData name="Kat Salisbury" userId="b64cd180-038e-4743-8e05-afde79732230" providerId="ADAL" clId="{70E702B6-4EC8-440A-847A-01CFE371F3D4}" dt="2021-05-13T12:08:37.304" v="252" actId="478"/>
          <ac:spMkLst>
            <pc:docMk/>
            <pc:sldMk cId="2631787978" sldId="259"/>
            <ac:spMk id="27" creationId="{052777B5-E32C-4CA0-AB20-06371A1A6837}"/>
          </ac:spMkLst>
        </pc:spChg>
        <pc:spChg chg="mod topLvl">
          <ac:chgData name="Kat Salisbury" userId="b64cd180-038e-4743-8e05-afde79732230" providerId="ADAL" clId="{70E702B6-4EC8-440A-847A-01CFE371F3D4}" dt="2021-05-13T12:43:14.293" v="810" actId="20577"/>
          <ac:spMkLst>
            <pc:docMk/>
            <pc:sldMk cId="2631787978" sldId="259"/>
            <ac:spMk id="31" creationId="{B24CA429-3A37-4F38-8B55-08D996CA12F4}"/>
          </ac:spMkLst>
        </pc:spChg>
        <pc:spChg chg="mod">
          <ac:chgData name="Kat Salisbury" userId="b64cd180-038e-4743-8e05-afde79732230" providerId="ADAL" clId="{70E702B6-4EC8-440A-847A-01CFE371F3D4}" dt="2021-05-13T12:32:45.550" v="343" actId="1076"/>
          <ac:spMkLst>
            <pc:docMk/>
            <pc:sldMk cId="2631787978" sldId="259"/>
            <ac:spMk id="41" creationId="{88A5CEAB-B2E6-4839-8AD6-7EE18DC02FE3}"/>
          </ac:spMkLst>
        </pc:spChg>
        <pc:spChg chg="del">
          <ac:chgData name="Kat Salisbury" userId="b64cd180-038e-4743-8e05-afde79732230" providerId="ADAL" clId="{70E702B6-4EC8-440A-847A-01CFE371F3D4}" dt="2021-05-13T12:12:47.705" v="341" actId="478"/>
          <ac:spMkLst>
            <pc:docMk/>
            <pc:sldMk cId="2631787978" sldId="259"/>
            <ac:spMk id="51" creationId="{4523A5BE-9308-44FC-BB2C-229C4B23268D}"/>
          </ac:spMkLst>
        </pc:spChg>
        <pc:spChg chg="del">
          <ac:chgData name="Kat Salisbury" userId="b64cd180-038e-4743-8e05-afde79732230" providerId="ADAL" clId="{70E702B6-4EC8-440A-847A-01CFE371F3D4}" dt="2021-05-13T12:12:48.945" v="342" actId="478"/>
          <ac:spMkLst>
            <pc:docMk/>
            <pc:sldMk cId="2631787978" sldId="259"/>
            <ac:spMk id="53" creationId="{DBB970CA-CE75-4E49-94C0-09A026E18CDD}"/>
          </ac:spMkLst>
        </pc:spChg>
        <pc:spChg chg="add del mod">
          <ac:chgData name="Kat Salisbury" userId="b64cd180-038e-4743-8e05-afde79732230" providerId="ADAL" clId="{70E702B6-4EC8-440A-847A-01CFE371F3D4}" dt="2021-05-13T12:39:58.104" v="761" actId="478"/>
          <ac:spMkLst>
            <pc:docMk/>
            <pc:sldMk cId="2631787978" sldId="259"/>
            <ac:spMk id="54" creationId="{D531D5E7-82B9-4137-A238-F01F040465B4}"/>
          </ac:spMkLst>
        </pc:spChg>
        <pc:spChg chg="add del mod">
          <ac:chgData name="Kat Salisbury" userId="b64cd180-038e-4743-8e05-afde79732230" providerId="ADAL" clId="{70E702B6-4EC8-440A-847A-01CFE371F3D4}" dt="2021-05-13T12:40:36.546" v="770" actId="478"/>
          <ac:spMkLst>
            <pc:docMk/>
            <pc:sldMk cId="2631787978" sldId="259"/>
            <ac:spMk id="57" creationId="{45FACB2C-E1BE-4714-82E4-F05F3650E1EF}"/>
          </ac:spMkLst>
        </pc:spChg>
        <pc:spChg chg="add mod">
          <ac:chgData name="Kat Salisbury" userId="b64cd180-038e-4743-8e05-afde79732230" providerId="ADAL" clId="{70E702B6-4EC8-440A-847A-01CFE371F3D4}" dt="2021-05-13T12:41:11.017" v="778" actId="164"/>
          <ac:spMkLst>
            <pc:docMk/>
            <pc:sldMk cId="2631787978" sldId="259"/>
            <ac:spMk id="60" creationId="{CBBF28CD-CB91-4FCD-88D0-E84A3E7D711D}"/>
          </ac:spMkLst>
        </pc:spChg>
        <pc:spChg chg="add mod">
          <ac:chgData name="Kat Salisbury" userId="b64cd180-038e-4743-8e05-afde79732230" providerId="ADAL" clId="{70E702B6-4EC8-440A-847A-01CFE371F3D4}" dt="2021-05-13T12:45:44.203" v="1009" actId="14100"/>
          <ac:spMkLst>
            <pc:docMk/>
            <pc:sldMk cId="2631787978" sldId="259"/>
            <ac:spMk id="62" creationId="{E15858E3-AF3D-4B74-8A14-0D43EC87D862}"/>
          </ac:spMkLst>
        </pc:spChg>
        <pc:spChg chg="add mod">
          <ac:chgData name="Kat Salisbury" userId="b64cd180-038e-4743-8e05-afde79732230" providerId="ADAL" clId="{70E702B6-4EC8-440A-847A-01CFE371F3D4}" dt="2021-05-13T12:40:59.075" v="775" actId="1076"/>
          <ac:spMkLst>
            <pc:docMk/>
            <pc:sldMk cId="2631787978" sldId="259"/>
            <ac:spMk id="67" creationId="{A2E248AB-6CA9-45D0-B705-2109078C9589}"/>
          </ac:spMkLst>
        </pc:spChg>
        <pc:spChg chg="add del mod">
          <ac:chgData name="Kat Salisbury" userId="b64cd180-038e-4743-8e05-afde79732230" providerId="ADAL" clId="{70E702B6-4EC8-440A-847A-01CFE371F3D4}" dt="2021-05-13T12:40:00.398" v="762" actId="478"/>
          <ac:spMkLst>
            <pc:docMk/>
            <pc:sldMk cId="2631787978" sldId="259"/>
            <ac:spMk id="69" creationId="{57312D51-2448-48E1-8B45-E8DB57967007}"/>
          </ac:spMkLst>
        </pc:spChg>
        <pc:spChg chg="add mod">
          <ac:chgData name="Kat Salisbury" userId="b64cd180-038e-4743-8e05-afde79732230" providerId="ADAL" clId="{70E702B6-4EC8-440A-847A-01CFE371F3D4}" dt="2021-05-13T12:41:11.017" v="778" actId="164"/>
          <ac:spMkLst>
            <pc:docMk/>
            <pc:sldMk cId="2631787978" sldId="259"/>
            <ac:spMk id="71" creationId="{358E63D1-B1F8-4FE7-A80F-8EF4810AE275}"/>
          </ac:spMkLst>
        </pc:spChg>
        <pc:spChg chg="add mod">
          <ac:chgData name="Kat Salisbury" userId="b64cd180-038e-4743-8e05-afde79732230" providerId="ADAL" clId="{70E702B6-4EC8-440A-847A-01CFE371F3D4}" dt="2021-05-13T12:46:19.617" v="1084" actId="1076"/>
          <ac:spMkLst>
            <pc:docMk/>
            <pc:sldMk cId="2631787978" sldId="259"/>
            <ac:spMk id="73" creationId="{E9FE9AC5-B544-4001-809B-24757A7DA887}"/>
          </ac:spMkLst>
        </pc:spChg>
        <pc:spChg chg="add del mod">
          <ac:chgData name="Kat Salisbury" userId="b64cd180-038e-4743-8e05-afde79732230" providerId="ADAL" clId="{70E702B6-4EC8-440A-847A-01CFE371F3D4}" dt="2021-05-13T12:45:57.203" v="1014" actId="478"/>
          <ac:spMkLst>
            <pc:docMk/>
            <pc:sldMk cId="2631787978" sldId="259"/>
            <ac:spMk id="74" creationId="{FA263A59-C08C-4120-BE27-AD8106C5E07D}"/>
          </ac:spMkLst>
        </pc:spChg>
        <pc:grpChg chg="del">
          <ac:chgData name="Kat Salisbury" userId="b64cd180-038e-4743-8e05-afde79732230" providerId="ADAL" clId="{70E702B6-4EC8-440A-847A-01CFE371F3D4}" dt="2021-05-13T12:08:41.789" v="254" actId="478"/>
          <ac:grpSpMkLst>
            <pc:docMk/>
            <pc:sldMk cId="2631787978" sldId="259"/>
            <ac:grpSpMk id="16" creationId="{97A6C4C2-9A2F-465A-8772-ACECC809BA9B}"/>
          </ac:grpSpMkLst>
        </pc:grpChg>
        <pc:grpChg chg="add del">
          <ac:chgData name="Kat Salisbury" userId="b64cd180-038e-4743-8e05-afde79732230" providerId="ADAL" clId="{70E702B6-4EC8-440A-847A-01CFE371F3D4}" dt="2021-05-13T12:08:43.388" v="255" actId="478"/>
          <ac:grpSpMkLst>
            <pc:docMk/>
            <pc:sldMk cId="2631787978" sldId="259"/>
            <ac:grpSpMk id="32" creationId="{6407A3C1-7C59-4733-87EE-EAAA0B038B2A}"/>
          </ac:grpSpMkLst>
        </pc:grpChg>
        <pc:grpChg chg="del">
          <ac:chgData name="Kat Salisbury" userId="b64cd180-038e-4743-8e05-afde79732230" providerId="ADAL" clId="{70E702B6-4EC8-440A-847A-01CFE371F3D4}" dt="2021-05-13T12:12:45.705" v="340" actId="478"/>
          <ac:grpSpMkLst>
            <pc:docMk/>
            <pc:sldMk cId="2631787978" sldId="259"/>
            <ac:grpSpMk id="52" creationId="{4BAACDDF-CEF7-44B7-9F2D-870531AAD765}"/>
          </ac:grpSpMkLst>
        </pc:grpChg>
        <pc:grpChg chg="add mod">
          <ac:chgData name="Kat Salisbury" userId="b64cd180-038e-4743-8e05-afde79732230" providerId="ADAL" clId="{70E702B6-4EC8-440A-847A-01CFE371F3D4}" dt="2021-05-13T12:40:29.045" v="768" actId="1076"/>
          <ac:grpSpMkLst>
            <pc:docMk/>
            <pc:sldMk cId="2631787978" sldId="259"/>
            <ac:grpSpMk id="70" creationId="{4239563C-02D5-4A72-B9EB-A1427D19EFA6}"/>
          </ac:grpSpMkLst>
        </pc:grpChg>
        <pc:grpChg chg="add mod">
          <ac:chgData name="Kat Salisbury" userId="b64cd180-038e-4743-8e05-afde79732230" providerId="ADAL" clId="{70E702B6-4EC8-440A-847A-01CFE371F3D4}" dt="2021-05-13T12:41:11.017" v="778" actId="164"/>
          <ac:grpSpMkLst>
            <pc:docMk/>
            <pc:sldMk cId="2631787978" sldId="259"/>
            <ac:grpSpMk id="72" creationId="{B153C4C4-0A79-4D2B-9D3B-ABF4F1BAE3AD}"/>
          </ac:grpSpMkLst>
        </pc:grpChg>
        <pc:picChg chg="del">
          <ac:chgData name="Kat Salisbury" userId="b64cd180-038e-4743-8e05-afde79732230" providerId="ADAL" clId="{70E702B6-4EC8-440A-847A-01CFE371F3D4}" dt="2021-05-13T12:08:30.670" v="247" actId="478"/>
          <ac:picMkLst>
            <pc:docMk/>
            <pc:sldMk cId="2631787978" sldId="259"/>
            <ac:picMk id="21" creationId="{AB2F67E1-8818-41A7-AD1A-CFEA70572111}"/>
          </ac:picMkLst>
        </pc:picChg>
        <pc:picChg chg="del">
          <ac:chgData name="Kat Salisbury" userId="b64cd180-038e-4743-8e05-afde79732230" providerId="ADAL" clId="{70E702B6-4EC8-440A-847A-01CFE371F3D4}" dt="2021-05-13T12:08:35.829" v="251" actId="478"/>
          <ac:picMkLst>
            <pc:docMk/>
            <pc:sldMk cId="2631787978" sldId="259"/>
            <ac:picMk id="22" creationId="{59BCC248-9163-4E17-B89A-27D2C6DC499A}"/>
          </ac:picMkLst>
        </pc:picChg>
        <pc:picChg chg="del topLvl">
          <ac:chgData name="Kat Salisbury" userId="b64cd180-038e-4743-8e05-afde79732230" providerId="ADAL" clId="{70E702B6-4EC8-440A-847A-01CFE371F3D4}" dt="2021-05-13T12:08:43.388" v="255" actId="478"/>
          <ac:picMkLst>
            <pc:docMk/>
            <pc:sldMk cId="2631787978" sldId="259"/>
            <ac:picMk id="23" creationId="{5963FF05-13A1-4A9C-BB51-E32A71D6328E}"/>
          </ac:picMkLst>
        </pc:picChg>
        <pc:picChg chg="del">
          <ac:chgData name="Kat Salisbury" userId="b64cd180-038e-4743-8e05-afde79732230" providerId="ADAL" clId="{70E702B6-4EC8-440A-847A-01CFE371F3D4}" dt="2021-05-13T12:08:31.433" v="248" actId="478"/>
          <ac:picMkLst>
            <pc:docMk/>
            <pc:sldMk cId="2631787978" sldId="259"/>
            <ac:picMk id="40" creationId="{34A91263-D217-4D3A-AED7-73AD36E6E10B}"/>
          </ac:picMkLst>
        </pc:picChg>
        <pc:picChg chg="add mod">
          <ac:chgData name="Kat Salisbury" userId="b64cd180-038e-4743-8e05-afde79732230" providerId="ADAL" clId="{70E702B6-4EC8-440A-847A-01CFE371F3D4}" dt="2021-05-13T12:40:17.311" v="766" actId="164"/>
          <ac:picMkLst>
            <pc:docMk/>
            <pc:sldMk cId="2631787978" sldId="259"/>
            <ac:picMk id="56" creationId="{0993A958-8876-4190-BB29-A0C2C3F7D655}"/>
          </ac:picMkLst>
        </pc:picChg>
        <pc:picChg chg="add mod">
          <ac:chgData name="Kat Salisbury" userId="b64cd180-038e-4743-8e05-afde79732230" providerId="ADAL" clId="{70E702B6-4EC8-440A-847A-01CFE371F3D4}" dt="2021-05-13T12:41:11.017" v="778" actId="164"/>
          <ac:picMkLst>
            <pc:docMk/>
            <pc:sldMk cId="2631787978" sldId="259"/>
            <ac:picMk id="59" creationId="{3C64CB97-3825-4726-BE80-3393A32F56AF}"/>
          </ac:picMkLst>
        </pc:picChg>
        <pc:picChg chg="add mod">
          <ac:chgData name="Kat Salisbury" userId="b64cd180-038e-4743-8e05-afde79732230" providerId="ADAL" clId="{70E702B6-4EC8-440A-847A-01CFE371F3D4}" dt="2021-05-13T12:41:11.017" v="778" actId="164"/>
          <ac:picMkLst>
            <pc:docMk/>
            <pc:sldMk cId="2631787978" sldId="259"/>
            <ac:picMk id="61" creationId="{7C4EF399-D271-49D3-A21E-420E52AC7D91}"/>
          </ac:picMkLst>
        </pc:picChg>
        <pc:cxnChg chg="add mod">
          <ac:chgData name="Kat Salisbury" userId="b64cd180-038e-4743-8e05-afde79732230" providerId="ADAL" clId="{70E702B6-4EC8-440A-847A-01CFE371F3D4}" dt="2021-05-13T12:40:17.311" v="766" actId="164"/>
          <ac:cxnSpMkLst>
            <pc:docMk/>
            <pc:sldMk cId="2631787978" sldId="259"/>
            <ac:cxnSpMk id="63" creationId="{75253A34-7F81-4384-A5E5-5908F1FA7644}"/>
          </ac:cxnSpMkLst>
        </pc:cxnChg>
        <pc:cxnChg chg="add mod">
          <ac:chgData name="Kat Salisbury" userId="b64cd180-038e-4743-8e05-afde79732230" providerId="ADAL" clId="{70E702B6-4EC8-440A-847A-01CFE371F3D4}" dt="2021-05-13T12:41:11.017" v="778" actId="164"/>
          <ac:cxnSpMkLst>
            <pc:docMk/>
            <pc:sldMk cId="2631787978" sldId="259"/>
            <ac:cxnSpMk id="65" creationId="{36391926-01E8-443C-9245-89816AD0A8C3}"/>
          </ac:cxnSpMkLst>
        </pc:cxnChg>
      </pc:sldChg>
      <pc:sldChg chg="modSp mod modNotesTx">
        <pc:chgData name="Kat Salisbury" userId="b64cd180-038e-4743-8e05-afde79732230" providerId="ADAL" clId="{70E702B6-4EC8-440A-847A-01CFE371F3D4}" dt="2021-05-13T13:16:55.347" v="1893" actId="20577"/>
        <pc:sldMkLst>
          <pc:docMk/>
          <pc:sldMk cId="2825997404" sldId="261"/>
        </pc:sldMkLst>
        <pc:spChg chg="mod">
          <ac:chgData name="Kat Salisbury" userId="b64cd180-038e-4743-8e05-afde79732230" providerId="ADAL" clId="{70E702B6-4EC8-440A-847A-01CFE371F3D4}" dt="2021-05-13T13:16:52.220" v="1890" actId="20577"/>
          <ac:spMkLst>
            <pc:docMk/>
            <pc:sldMk cId="2825997404" sldId="261"/>
            <ac:spMk id="6" creationId="{E62588E9-EA66-421A-9377-37D8CFDB7762}"/>
          </ac:spMkLst>
        </pc:spChg>
        <pc:spChg chg="mod">
          <ac:chgData name="Kat Salisbury" userId="b64cd180-038e-4743-8e05-afde79732230" providerId="ADAL" clId="{70E702B6-4EC8-440A-847A-01CFE371F3D4}" dt="2021-05-13T13:00:47.385" v="1877" actId="1076"/>
          <ac:spMkLst>
            <pc:docMk/>
            <pc:sldMk cId="2825997404" sldId="261"/>
            <ac:spMk id="9" creationId="{A8DE2FDD-70DC-4146-BAC1-9B384C40B5ED}"/>
          </ac:spMkLst>
        </pc:spChg>
        <pc:picChg chg="mod">
          <ac:chgData name="Kat Salisbury" userId="b64cd180-038e-4743-8e05-afde79732230" providerId="ADAL" clId="{70E702B6-4EC8-440A-847A-01CFE371F3D4}" dt="2021-05-13T13:00:45.794" v="1876" actId="1076"/>
          <ac:picMkLst>
            <pc:docMk/>
            <pc:sldMk cId="2825997404" sldId="261"/>
            <ac:picMk id="10" creationId="{9BC00EDA-D26D-4C3E-816C-4027020C2192}"/>
          </ac:picMkLst>
        </pc:picChg>
      </pc:sldChg>
      <pc:sldChg chg="addSp delSp modSp mod">
        <pc:chgData name="Kat Salisbury" userId="b64cd180-038e-4743-8e05-afde79732230" providerId="ADAL" clId="{70E702B6-4EC8-440A-847A-01CFE371F3D4}" dt="2021-05-13T13:17:59.315" v="1904" actId="20577"/>
        <pc:sldMkLst>
          <pc:docMk/>
          <pc:sldMk cId="423481904" sldId="269"/>
        </pc:sldMkLst>
        <pc:spChg chg="mod">
          <ac:chgData name="Kat Salisbury" userId="b64cd180-038e-4743-8e05-afde79732230" providerId="ADAL" clId="{70E702B6-4EC8-440A-847A-01CFE371F3D4}" dt="2021-05-13T13:17:00.924" v="1896" actId="20577"/>
          <ac:spMkLst>
            <pc:docMk/>
            <pc:sldMk cId="423481904" sldId="269"/>
            <ac:spMk id="6" creationId="{E62588E9-EA66-421A-9377-37D8CFDB7762}"/>
          </ac:spMkLst>
        </pc:spChg>
        <pc:spChg chg="del">
          <ac:chgData name="Kat Salisbury" userId="b64cd180-038e-4743-8e05-afde79732230" providerId="ADAL" clId="{70E702B6-4EC8-440A-847A-01CFE371F3D4}" dt="2021-05-13T13:02:54.335" v="1882" actId="478"/>
          <ac:spMkLst>
            <pc:docMk/>
            <pc:sldMk cId="423481904" sldId="269"/>
            <ac:spMk id="15" creationId="{72BC950F-0BD8-48D6-AEBF-99C39BFC8E8B}"/>
          </ac:spMkLst>
        </pc:spChg>
        <pc:spChg chg="add del mod">
          <ac:chgData name="Kat Salisbury" userId="b64cd180-038e-4743-8e05-afde79732230" providerId="ADAL" clId="{70E702B6-4EC8-440A-847A-01CFE371F3D4}" dt="2021-05-13T13:03:01.674" v="1883" actId="478"/>
          <ac:spMkLst>
            <pc:docMk/>
            <pc:sldMk cId="423481904" sldId="269"/>
            <ac:spMk id="17" creationId="{CF70977B-AEC9-4376-8E0D-A0C4E436ED51}"/>
          </ac:spMkLst>
        </pc:spChg>
        <pc:spChg chg="add mod">
          <ac:chgData name="Kat Salisbury" userId="b64cd180-038e-4743-8e05-afde79732230" providerId="ADAL" clId="{70E702B6-4EC8-440A-847A-01CFE371F3D4}" dt="2021-05-13T13:17:59.315" v="1904" actId="20577"/>
          <ac:spMkLst>
            <pc:docMk/>
            <pc:sldMk cId="423481904" sldId="269"/>
            <ac:spMk id="18" creationId="{550ADA91-1762-40D7-A12E-F3AA9D23BA98}"/>
          </ac:spMkLst>
        </pc:spChg>
      </pc:sldChg>
      <pc:sldChg chg="delSp modSp mod modNotesTx">
        <pc:chgData name="Kat Salisbury" userId="b64cd180-038e-4743-8e05-afde79732230" providerId="ADAL" clId="{70E702B6-4EC8-440A-847A-01CFE371F3D4}" dt="2021-05-13T12:07:59.047" v="246"/>
        <pc:sldMkLst>
          <pc:docMk/>
          <pc:sldMk cId="2264518228" sldId="270"/>
        </pc:sldMkLst>
        <pc:spChg chg="mod">
          <ac:chgData name="Kat Salisbury" userId="b64cd180-038e-4743-8e05-afde79732230" providerId="ADAL" clId="{70E702B6-4EC8-440A-847A-01CFE371F3D4}" dt="2021-05-13T12:06:44.871" v="245" actId="1076"/>
          <ac:spMkLst>
            <pc:docMk/>
            <pc:sldMk cId="2264518228" sldId="270"/>
            <ac:spMk id="28" creationId="{7AB5A31B-2DEE-4D0E-BC68-136B02F1AF46}"/>
          </ac:spMkLst>
        </pc:spChg>
        <pc:picChg chg="del">
          <ac:chgData name="Kat Salisbury" userId="b64cd180-038e-4743-8e05-afde79732230" providerId="ADAL" clId="{70E702B6-4EC8-440A-847A-01CFE371F3D4}" dt="2021-05-13T12:05:29.061" v="37" actId="478"/>
          <ac:picMkLst>
            <pc:docMk/>
            <pc:sldMk cId="2264518228" sldId="270"/>
            <ac:picMk id="33" creationId="{5DAFF869-7EFD-4FF2-9589-E5044FA5FB30}"/>
          </ac:picMkLst>
        </pc:picChg>
      </pc:sldChg>
      <pc:sldChg chg="del">
        <pc:chgData name="Kat Salisbury" userId="b64cd180-038e-4743-8e05-afde79732230" providerId="ADAL" clId="{70E702B6-4EC8-440A-847A-01CFE371F3D4}" dt="2021-05-13T12:58:20.072" v="1865" actId="2696"/>
        <pc:sldMkLst>
          <pc:docMk/>
          <pc:sldMk cId="914258730" sldId="275"/>
        </pc:sldMkLst>
      </pc:sldChg>
      <pc:sldChg chg="del">
        <pc:chgData name="Kat Salisbury" userId="b64cd180-038e-4743-8e05-afde79732230" providerId="ADAL" clId="{70E702B6-4EC8-440A-847A-01CFE371F3D4}" dt="2021-05-13T12:58:24.164" v="1866" actId="2696"/>
        <pc:sldMkLst>
          <pc:docMk/>
          <pc:sldMk cId="2294258269" sldId="282"/>
        </pc:sldMkLst>
      </pc:sldChg>
      <pc:sldChg chg="addSp delSp modSp mod delAnim modAnim modNotesTx">
        <pc:chgData name="Kat Salisbury" userId="b64cd180-038e-4743-8e05-afde79732230" providerId="ADAL" clId="{70E702B6-4EC8-440A-847A-01CFE371F3D4}" dt="2021-05-13T12:58:02.396" v="1863" actId="20577"/>
        <pc:sldMkLst>
          <pc:docMk/>
          <pc:sldMk cId="2349858454" sldId="283"/>
        </pc:sldMkLst>
        <pc:spChg chg="add mod">
          <ac:chgData name="Kat Salisbury" userId="b64cd180-038e-4743-8e05-afde79732230" providerId="ADAL" clId="{70E702B6-4EC8-440A-847A-01CFE371F3D4}" dt="2021-05-13T12:55:21.475" v="1765" actId="20577"/>
          <ac:spMkLst>
            <pc:docMk/>
            <pc:sldMk cId="2349858454" sldId="283"/>
            <ac:spMk id="29" creationId="{05937C46-6E58-4287-9186-BF47EC1189A1}"/>
          </ac:spMkLst>
        </pc:spChg>
        <pc:spChg chg="add mod">
          <ac:chgData name="Kat Salisbury" userId="b64cd180-038e-4743-8e05-afde79732230" providerId="ADAL" clId="{70E702B6-4EC8-440A-847A-01CFE371F3D4}" dt="2021-05-13T12:56:04.032" v="1797" actId="1076"/>
          <ac:spMkLst>
            <pc:docMk/>
            <pc:sldMk cId="2349858454" sldId="283"/>
            <ac:spMk id="30" creationId="{B94A2999-F80F-41A7-9052-8546E3A35B45}"/>
          </ac:spMkLst>
        </pc:spChg>
        <pc:spChg chg="mod">
          <ac:chgData name="Kat Salisbury" userId="b64cd180-038e-4743-8e05-afde79732230" providerId="ADAL" clId="{70E702B6-4EC8-440A-847A-01CFE371F3D4}" dt="2021-05-13T12:51:44.171" v="1224" actId="20577"/>
          <ac:spMkLst>
            <pc:docMk/>
            <pc:sldMk cId="2349858454" sldId="283"/>
            <ac:spMk id="31" creationId="{B24CA429-3A37-4F38-8B55-08D996CA12F4}"/>
          </ac:spMkLst>
        </pc:spChg>
        <pc:spChg chg="del">
          <ac:chgData name="Kat Salisbury" userId="b64cd180-038e-4743-8e05-afde79732230" providerId="ADAL" clId="{70E702B6-4EC8-440A-847A-01CFE371F3D4}" dt="2021-05-13T12:50:10.629" v="1087" actId="478"/>
          <ac:spMkLst>
            <pc:docMk/>
            <pc:sldMk cId="2349858454" sldId="283"/>
            <ac:spMk id="41" creationId="{88A5CEAB-B2E6-4839-8AD6-7EE18DC02FE3}"/>
          </ac:spMkLst>
        </pc:spChg>
        <pc:grpChg chg="del">
          <ac:chgData name="Kat Salisbury" userId="b64cd180-038e-4743-8e05-afde79732230" providerId="ADAL" clId="{70E702B6-4EC8-440A-847A-01CFE371F3D4}" dt="2021-05-13T12:50:07.537" v="1085" actId="478"/>
          <ac:grpSpMkLst>
            <pc:docMk/>
            <pc:sldMk cId="2349858454" sldId="283"/>
            <ac:grpSpMk id="7" creationId="{38921924-20DF-4336-BA05-69A87E3E6A8A}"/>
          </ac:grpSpMkLst>
        </pc:grpChg>
        <pc:picChg chg="del">
          <ac:chgData name="Kat Salisbury" userId="b64cd180-038e-4743-8e05-afde79732230" providerId="ADAL" clId="{70E702B6-4EC8-440A-847A-01CFE371F3D4}" dt="2021-05-13T12:50:09.208" v="1086" actId="478"/>
          <ac:picMkLst>
            <pc:docMk/>
            <pc:sldMk cId="2349858454" sldId="283"/>
            <ac:picMk id="3" creationId="{40DE0233-0DA6-4112-B36B-9CA46D66DBE6}"/>
          </ac:picMkLst>
        </pc:picChg>
        <pc:picChg chg="add mod">
          <ac:chgData name="Kat Salisbury" userId="b64cd180-038e-4743-8e05-afde79732230" providerId="ADAL" clId="{70E702B6-4EC8-440A-847A-01CFE371F3D4}" dt="2021-05-13T12:50:34.096" v="1125" actId="1076"/>
          <ac:picMkLst>
            <pc:docMk/>
            <pc:sldMk cId="2349858454" sldId="283"/>
            <ac:picMk id="28" creationId="{FA660526-0C63-487E-A090-B4413212584E}"/>
          </ac:picMkLst>
        </pc:picChg>
      </pc:sldChg>
      <pc:sldChg chg="del">
        <pc:chgData name="Kat Salisbury" userId="b64cd180-038e-4743-8e05-afde79732230" providerId="ADAL" clId="{70E702B6-4EC8-440A-847A-01CFE371F3D4}" dt="2021-05-13T12:58:17.080" v="1864" actId="2696"/>
        <pc:sldMkLst>
          <pc:docMk/>
          <pc:sldMk cId="1829568533" sldId="284"/>
        </pc:sldMkLst>
      </pc:sldChg>
    </pc:docChg>
  </pc:docChgLst>
  <pc:docChgLst>
    <pc:chgData name="Kat Salisbury" userId="b64cd180-038e-4743-8e05-afde79732230" providerId="ADAL" clId="{4ACC03ED-802A-4981-A1B6-F1803ECDB25E}"/>
    <pc:docChg chg="undo custSel modSld">
      <pc:chgData name="Kat Salisbury" userId="b64cd180-038e-4743-8e05-afde79732230" providerId="ADAL" clId="{4ACC03ED-802A-4981-A1B6-F1803ECDB25E}" dt="2021-05-26T12:41:29.645" v="237" actId="113"/>
      <pc:docMkLst>
        <pc:docMk/>
      </pc:docMkLst>
      <pc:sldChg chg="modNotesTx">
        <pc:chgData name="Kat Salisbury" userId="b64cd180-038e-4743-8e05-afde79732230" providerId="ADAL" clId="{4ACC03ED-802A-4981-A1B6-F1803ECDB25E}" dt="2021-05-26T12:40:53.564" v="221" actId="313"/>
        <pc:sldMkLst>
          <pc:docMk/>
          <pc:sldMk cId="868589891" sldId="256"/>
        </pc:sldMkLst>
      </pc:sldChg>
      <pc:sldChg chg="modSp mod">
        <pc:chgData name="Kat Salisbury" userId="b64cd180-038e-4743-8e05-afde79732230" providerId="ADAL" clId="{4ACC03ED-802A-4981-A1B6-F1803ECDB25E}" dt="2021-05-26T12:40:55.200" v="222" actId="313"/>
        <pc:sldMkLst>
          <pc:docMk/>
          <pc:sldMk cId="2029177982" sldId="257"/>
        </pc:sldMkLst>
        <pc:spChg chg="mod">
          <ac:chgData name="Kat Salisbury" userId="b64cd180-038e-4743-8e05-afde79732230" providerId="ADAL" clId="{4ACC03ED-802A-4981-A1B6-F1803ECDB25E}" dt="2021-05-26T12:40:55.200" v="222" actId="313"/>
          <ac:spMkLst>
            <pc:docMk/>
            <pc:sldMk cId="2029177982" sldId="257"/>
            <ac:spMk id="3" creationId="{415FCCA1-1AAE-4DC4-A6EA-1B449F4D8E6A}"/>
          </ac:spMkLst>
        </pc:spChg>
      </pc:sldChg>
      <pc:sldChg chg="modSp mod">
        <pc:chgData name="Kat Salisbury" userId="b64cd180-038e-4743-8e05-afde79732230" providerId="ADAL" clId="{4ACC03ED-802A-4981-A1B6-F1803ECDB25E}" dt="2021-05-24T14:47:25.592" v="170" actId="1440"/>
        <pc:sldMkLst>
          <pc:docMk/>
          <pc:sldMk cId="2631787978" sldId="259"/>
        </pc:sldMkLst>
        <pc:picChg chg="mod">
          <ac:chgData name="Kat Salisbury" userId="b64cd180-038e-4743-8e05-afde79732230" providerId="ADAL" clId="{4ACC03ED-802A-4981-A1B6-F1803ECDB25E}" dt="2021-05-24T14:47:25.592" v="170" actId="1440"/>
          <ac:picMkLst>
            <pc:docMk/>
            <pc:sldMk cId="2631787978" sldId="259"/>
            <ac:picMk id="56" creationId="{0993A958-8876-4190-BB29-A0C2C3F7D655}"/>
          </ac:picMkLst>
        </pc:picChg>
      </pc:sldChg>
      <pc:sldChg chg="modSp mod">
        <pc:chgData name="Kat Salisbury" userId="b64cd180-038e-4743-8e05-afde79732230" providerId="ADAL" clId="{4ACC03ED-802A-4981-A1B6-F1803ECDB25E}" dt="2021-05-24T14:47:49.868" v="172" actId="1440"/>
        <pc:sldMkLst>
          <pc:docMk/>
          <pc:sldMk cId="2825997404" sldId="261"/>
        </pc:sldMkLst>
        <pc:spChg chg="mod">
          <ac:chgData name="Kat Salisbury" userId="b64cd180-038e-4743-8e05-afde79732230" providerId="ADAL" clId="{4ACC03ED-802A-4981-A1B6-F1803ECDB25E}" dt="2021-05-24T14:45:30.941" v="169" actId="20577"/>
          <ac:spMkLst>
            <pc:docMk/>
            <pc:sldMk cId="2825997404" sldId="261"/>
            <ac:spMk id="9" creationId="{A8DE2FDD-70DC-4146-BAC1-9B384C40B5ED}"/>
          </ac:spMkLst>
        </pc:spChg>
        <pc:picChg chg="mod">
          <ac:chgData name="Kat Salisbury" userId="b64cd180-038e-4743-8e05-afde79732230" providerId="ADAL" clId="{4ACC03ED-802A-4981-A1B6-F1803ECDB25E}" dt="2021-05-24T14:47:49.868" v="172" actId="1440"/>
          <ac:picMkLst>
            <pc:docMk/>
            <pc:sldMk cId="2825997404" sldId="261"/>
            <ac:picMk id="10" creationId="{9BC00EDA-D26D-4C3E-816C-4027020C2192}"/>
          </ac:picMkLst>
        </pc:picChg>
      </pc:sldChg>
      <pc:sldChg chg="modSp mod modNotesTx">
        <pc:chgData name="Kat Salisbury" userId="b64cd180-038e-4743-8e05-afde79732230" providerId="ADAL" clId="{4ACC03ED-802A-4981-A1B6-F1803ECDB25E}" dt="2021-05-26T12:41:29.645" v="237" actId="113"/>
        <pc:sldMkLst>
          <pc:docMk/>
          <pc:sldMk cId="423481904" sldId="269"/>
        </pc:sldMkLst>
        <pc:spChg chg="mod">
          <ac:chgData name="Kat Salisbury" userId="b64cd180-038e-4743-8e05-afde79732230" providerId="ADAL" clId="{4ACC03ED-802A-4981-A1B6-F1803ECDB25E}" dt="2021-05-24T14:52:05.445" v="220" actId="20577"/>
          <ac:spMkLst>
            <pc:docMk/>
            <pc:sldMk cId="423481904" sldId="269"/>
            <ac:spMk id="18" creationId="{550ADA91-1762-40D7-A12E-F3AA9D23BA98}"/>
          </ac:spMkLst>
        </pc:spChg>
      </pc:sldChg>
      <pc:sldChg chg="addSp delSp modSp mod">
        <pc:chgData name="Kat Salisbury" userId="b64cd180-038e-4743-8e05-afde79732230" providerId="ADAL" clId="{4ACC03ED-802A-4981-A1B6-F1803ECDB25E}" dt="2021-05-24T14:47:41.578" v="171" actId="1440"/>
        <pc:sldMkLst>
          <pc:docMk/>
          <pc:sldMk cId="2264518228" sldId="270"/>
        </pc:sldMkLst>
        <pc:picChg chg="del">
          <ac:chgData name="Kat Salisbury" userId="b64cd180-038e-4743-8e05-afde79732230" providerId="ADAL" clId="{4ACC03ED-802A-4981-A1B6-F1803ECDB25E}" dt="2021-05-24T14:42:09.650" v="0" actId="478"/>
          <ac:picMkLst>
            <pc:docMk/>
            <pc:sldMk cId="2264518228" sldId="270"/>
            <ac:picMk id="8" creationId="{65B06272-D786-411F-871F-E042A003E18F}"/>
          </ac:picMkLst>
        </pc:picChg>
        <pc:picChg chg="add mod">
          <ac:chgData name="Kat Salisbury" userId="b64cd180-038e-4743-8e05-afde79732230" providerId="ADAL" clId="{4ACC03ED-802A-4981-A1B6-F1803ECDB25E}" dt="2021-05-24T14:42:11.899" v="2" actId="1076"/>
          <ac:picMkLst>
            <pc:docMk/>
            <pc:sldMk cId="2264518228" sldId="270"/>
            <ac:picMk id="10" creationId="{32403B3D-7814-4AB9-9F30-8D7BBADCC6D7}"/>
          </ac:picMkLst>
        </pc:picChg>
        <pc:picChg chg="mod">
          <ac:chgData name="Kat Salisbury" userId="b64cd180-038e-4743-8e05-afde79732230" providerId="ADAL" clId="{4ACC03ED-802A-4981-A1B6-F1803ECDB25E}" dt="2021-05-24T14:47:41.578" v="171" actId="1440"/>
          <ac:picMkLst>
            <pc:docMk/>
            <pc:sldMk cId="2264518228" sldId="270"/>
            <ac:picMk id="32" creationId="{2ADA85DD-269D-4D02-8799-673FF3AFC160}"/>
          </ac:picMkLst>
        </pc:picChg>
      </pc:sldChg>
      <pc:sldChg chg="delSp modSp mod modNotesTx">
        <pc:chgData name="Kat Salisbury" userId="b64cd180-038e-4743-8e05-afde79732230" providerId="ADAL" clId="{4ACC03ED-802A-4981-A1B6-F1803ECDB25E}" dt="2021-05-26T12:40:56.836" v="223" actId="313"/>
        <pc:sldMkLst>
          <pc:docMk/>
          <pc:sldMk cId="2349858454" sldId="283"/>
        </pc:sldMkLst>
        <pc:spChg chg="mod">
          <ac:chgData name="Kat Salisbury" userId="b64cd180-038e-4743-8e05-afde79732230" providerId="ADAL" clId="{4ACC03ED-802A-4981-A1B6-F1803ECDB25E}" dt="2021-05-24T14:43:08.009" v="13" actId="27636"/>
          <ac:spMkLst>
            <pc:docMk/>
            <pc:sldMk cId="2349858454" sldId="283"/>
            <ac:spMk id="29" creationId="{05937C46-6E58-4287-9186-BF47EC1189A1}"/>
          </ac:spMkLst>
        </pc:spChg>
        <pc:spChg chg="del">
          <ac:chgData name="Kat Salisbury" userId="b64cd180-038e-4743-8e05-afde79732230" providerId="ADAL" clId="{4ACC03ED-802A-4981-A1B6-F1803ECDB25E}" dt="2021-05-24T14:43:00.178" v="6" actId="478"/>
          <ac:spMkLst>
            <pc:docMk/>
            <pc:sldMk cId="2349858454" sldId="283"/>
            <ac:spMk id="30" creationId="{B94A2999-F80F-41A7-9052-8546E3A35B4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B699ED-DCBF-443D-BE23-2A84295EB88D}" type="datetimeFigureOut">
              <a:rPr lang="en-GB" smtClean="0"/>
              <a:t>03/06/2021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B01E05-DB08-4C28-BF09-AE681D68E868}" type="slidenum">
              <a:rPr lang="en-GB" smtClean="0"/>
              <a:t>‹#›</a:t>
            </a:fld>
            <a:endParaRPr lang="en-GB"/>
          </a:p>
        </p:txBody>
      </p:sp>
    </p:spTree>
    <p:extLst>
      <p:ext uri="{BB962C8B-B14F-4D97-AF65-F5344CB8AC3E}">
        <p14:creationId xmlns:p14="http://schemas.microsoft.com/office/powerpoint/2010/main" val="1724826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purplemash.com/#tab/Teachers/computing_sow/computing_sow_y1/computing_sow_y1_unit_1-7"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www.purplemash.com/#app/purplemash/2GoChallenges" TargetMode="External"/><Relationship Id="rId4" Type="http://schemas.openxmlformats.org/officeDocument/2006/relationships/hyperlink" Target="https://www.purplemash.com/app/tools/2go"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purplemash.com/app/guides/Displayboards_pdf_Guid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000"/>
              </a:spcAft>
            </a:pPr>
            <a:r>
              <a:rPr lang="en-GB" sz="1800" u="none" dirty="0">
                <a:solidFill>
                  <a:srgbClr val="000000"/>
                </a:solidFill>
                <a:effectLst/>
                <a:latin typeface="Nunito" panose="00000500000000000000" pitchFamily="2" charset="0"/>
                <a:ea typeface="Times New Roman" panose="02020603050405020304" pitchFamily="18" charset="0"/>
                <a:cs typeface="Calibri" panose="020F0502020204030204" pitchFamily="34" charset="0"/>
              </a:rPr>
              <a:t>Unless otherwise stated, all resources can be found on the </a:t>
            </a:r>
            <a:r>
              <a:rPr lang="en-GB" sz="1800" b="1" u="sng" dirty="0">
                <a:solidFill>
                  <a:schemeClr val="tx1"/>
                </a:solidFill>
                <a:effectLst/>
                <a:latin typeface="Nunito" panose="00000500000000000000" pitchFamily="2" charset="0"/>
                <a:ea typeface="Times New Roman" panose="02020603050405020304" pitchFamily="18" charset="0"/>
                <a:cs typeface="Calibri" panose="020F0502020204030204" pitchFamily="34" charset="0"/>
                <a:hlinkClick r:id="rId3">
                  <a:extLst>
                    <a:ext uri="{A12FA001-AC4F-418D-AE19-62706E023703}">
                      <ahyp:hlinkClr xmlns:ahyp="http://schemas.microsoft.com/office/drawing/2018/hyperlinkcolor" val="tx"/>
                    </a:ext>
                  </a:extLst>
                </a:hlinkClick>
              </a:rPr>
              <a:t>unit main page</a:t>
            </a:r>
            <a:r>
              <a:rPr lang="en-GB" sz="1800" u="none" dirty="0">
                <a:solidFill>
                  <a:srgbClr val="000000"/>
                </a:solidFill>
                <a:effectLst/>
                <a:latin typeface="Nunito" panose="00000500000000000000" pitchFamily="2" charset="0"/>
                <a:ea typeface="Times New Roman" panose="02020603050405020304" pitchFamily="18" charset="0"/>
                <a:cs typeface="Calibri" panose="020F0502020204030204" pitchFamily="34" charset="0"/>
              </a:rPr>
              <a:t>. From here, they can be set as 2dos by clicking on the icon. </a:t>
            </a:r>
            <a:endParaRPr lang="en-GB" sz="1800" u="none" dirty="0">
              <a:effectLst/>
              <a:latin typeface="Nunito" panose="00000500000000000000" pitchFamily="2" charset="0"/>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pPr>
            <a:r>
              <a:rPr lang="en-GB" sz="1800" b="1" u="sng" dirty="0">
                <a:solidFill>
                  <a:schemeClr val="tx1"/>
                </a:solidFill>
                <a:effectLst/>
                <a:latin typeface="Nunito" panose="00000500000000000000" pitchFamily="2" charset="0"/>
                <a:ea typeface="MS Mincho" panose="02020609040205080304" pitchFamily="49" charset="-128"/>
                <a:cs typeface="Calibri" panose="020F0502020204030204" pitchFamily="34" charset="0"/>
                <a:hlinkClick r:id="rId4">
                  <a:extLst>
                    <a:ext uri="{A12FA001-AC4F-418D-AE19-62706E023703}">
                      <ahyp:hlinkClr xmlns:ahyp="http://schemas.microsoft.com/office/drawing/2018/hyperlinkcolor" val="tx"/>
                    </a:ext>
                  </a:extLst>
                </a:hlinkClick>
              </a:rPr>
              <a:t>2Go</a:t>
            </a:r>
            <a:r>
              <a:rPr lang="en-GB" sz="1800" dirty="0">
                <a:effectLst/>
                <a:latin typeface="Nunito" panose="00000500000000000000" pitchFamily="2" charset="0"/>
                <a:ea typeface="MS Mincho" panose="02020609040205080304" pitchFamily="49" charset="-128"/>
                <a:cs typeface="Calibri" panose="020F0502020204030204" pitchFamily="34" charset="0"/>
              </a:rPr>
              <a:t>, which can be found on Purple Mash in the Tools area.</a:t>
            </a:r>
            <a:endParaRPr lang="en-GB" sz="1800" dirty="0">
              <a:effectLst/>
              <a:latin typeface="Nunito" panose="00000500000000000000" pitchFamily="2" charset="0"/>
              <a:ea typeface="MS Mincho" panose="02020609040205080304" pitchFamily="49" charset="-128"/>
              <a:cs typeface="Times New Roman" panose="02020603050405020304" pitchFamily="18" charset="0"/>
            </a:endParaRPr>
          </a:p>
          <a:p>
            <a:pPr marL="342900" lvl="0" indent="-342900">
              <a:buFont typeface="Symbol" panose="05050102010706020507" pitchFamily="18" charset="2"/>
              <a:buChar char=""/>
            </a:pPr>
            <a:r>
              <a:rPr lang="en-GB" sz="1800" dirty="0">
                <a:effectLst/>
                <a:latin typeface="Nunito" panose="00000500000000000000" pitchFamily="2" charset="0"/>
                <a:ea typeface="Arial" panose="020B0604020202020204" pitchFamily="34" charset="0"/>
                <a:cs typeface="Calibri" panose="020F0502020204030204" pitchFamily="34" charset="0"/>
              </a:rPr>
              <a:t>Additional extension activities for the 2Go challenges can be found at:</a:t>
            </a:r>
            <a:endParaRPr lang="en-GB" sz="1800" dirty="0">
              <a:effectLst/>
              <a:latin typeface="Nunito" panose="00000500000000000000" pitchFamily="2" charset="0"/>
              <a:ea typeface="MS Mincho" panose="02020609040205080304" pitchFamily="49" charset="-128"/>
              <a:cs typeface="Times New Roman" panose="02020603050405020304" pitchFamily="18" charset="0"/>
            </a:endParaRPr>
          </a:p>
          <a:p>
            <a:pPr marL="457200"/>
            <a:r>
              <a:rPr lang="en-GB" sz="1800" b="1" u="sng" dirty="0">
                <a:solidFill>
                  <a:schemeClr val="tx1"/>
                </a:solidFill>
                <a:effectLst/>
                <a:latin typeface="Nunito" panose="00000500000000000000" pitchFamily="2" charset="0"/>
                <a:ea typeface="Arial" panose="020B060402020202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https://www.purplemash.com/#app/purplemash/2GoChallenges</a:t>
            </a:r>
            <a:endParaRPr lang="en-GB" sz="1800" b="1" dirty="0">
              <a:solidFill>
                <a:schemeClr val="tx1"/>
              </a:solidFill>
              <a:effectLst/>
              <a:latin typeface="Nunito" panose="00000500000000000000" pitchFamily="2" charset="0"/>
              <a:ea typeface="MS Mincho" panose="02020609040205080304" pitchFamily="49" charset="-128"/>
              <a:cs typeface="Times New Roman" panose="02020603050405020304" pitchFamily="18" charset="0"/>
            </a:endParaRPr>
          </a:p>
          <a:p>
            <a:pPr marL="342900" lvl="0" indent="-342900">
              <a:buFont typeface="Symbol" panose="05050102010706020507" pitchFamily="18" charset="2"/>
              <a:buChar char=""/>
            </a:pPr>
            <a:r>
              <a:rPr lang="en-GB" sz="1800" dirty="0">
                <a:effectLst/>
                <a:latin typeface="Nunito" panose="00000500000000000000" pitchFamily="2" charset="0"/>
                <a:ea typeface="Arial" panose="020B0604020202020204" pitchFamily="34" charset="0"/>
                <a:cs typeface="Calibri" panose="020F0502020204030204" pitchFamily="34" charset="0"/>
              </a:rPr>
              <a:t>To make the most of this unit, it would be helpful if the children had had the opportunity to work with simple programmable toys to help develop directional language before engaging with this unit of work.</a:t>
            </a:r>
            <a:endParaRPr lang="en-GB" sz="1800" dirty="0">
              <a:effectLst/>
              <a:latin typeface="Nunito" panose="00000500000000000000" pitchFamily="2" charset="0"/>
              <a:ea typeface="MS Mincho" panose="02020609040205080304" pitchFamily="49" charset="-128"/>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1</a:t>
            </a:fld>
            <a:endParaRPr lang="en-GB"/>
          </a:p>
        </p:txBody>
      </p:sp>
    </p:spTree>
    <p:extLst>
      <p:ext uri="{BB962C8B-B14F-4D97-AF65-F5344CB8AC3E}">
        <p14:creationId xmlns:p14="http://schemas.microsoft.com/office/powerpoint/2010/main" val="169892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Nunito" panose="00000500000000000000" pitchFamily="2" charset="0"/>
                <a:ea typeface="Times New Roman" panose="02020603050405020304" pitchFamily="18" charset="0"/>
                <a:cs typeface="Times New Roman" panose="02020603050405020304" pitchFamily="18" charset="0"/>
              </a:rPr>
              <a:t>Display </a:t>
            </a:r>
            <a:r>
              <a:rPr lang="en-GB" sz="1800" b="1" dirty="0">
                <a:effectLst/>
                <a:latin typeface="Nunito" panose="00000500000000000000" pitchFamily="2" charset="0"/>
                <a:ea typeface="Times New Roman" panose="02020603050405020304" pitchFamily="18" charset="0"/>
                <a:cs typeface="Times New Roman" panose="02020603050405020304" pitchFamily="18" charset="0"/>
              </a:rPr>
              <a:t>slide 2</a:t>
            </a:r>
            <a:r>
              <a:rPr lang="en-GB" sz="1800" dirty="0">
                <a:effectLst/>
                <a:latin typeface="Nunito" panose="00000500000000000000" pitchFamily="2" charset="0"/>
                <a:ea typeface="Times New Roman" panose="02020603050405020304" pitchFamily="18" charset="0"/>
                <a:cs typeface="Times New Roman" panose="02020603050405020304" pitchFamily="18" charset="0"/>
              </a:rPr>
              <a:t> and outline the lesson aims.</a:t>
            </a:r>
          </a:p>
          <a:p>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2</a:t>
            </a:fld>
            <a:endParaRPr lang="en-GB"/>
          </a:p>
        </p:txBody>
      </p:sp>
    </p:spTree>
    <p:extLst>
      <p:ext uri="{BB962C8B-B14F-4D97-AF65-F5344CB8AC3E}">
        <p14:creationId xmlns:p14="http://schemas.microsoft.com/office/powerpoint/2010/main" val="3706176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Times New Roman" panose="02020603050405020304" pitchFamily="18" charset="0"/>
                <a:cs typeface="Times New Roman" panose="02020603050405020304" pitchFamily="18" charset="0"/>
              </a:rPr>
              <a:t>Display </a:t>
            </a:r>
            <a:r>
              <a:rPr lang="en-GB" sz="1800" b="1" dirty="0">
                <a:effectLst/>
                <a:latin typeface="Nunito" panose="00000500000000000000" pitchFamily="2" charset="0"/>
                <a:ea typeface="Times New Roman" panose="02020603050405020304" pitchFamily="18" charset="0"/>
                <a:cs typeface="Times New Roman" panose="02020603050405020304" pitchFamily="18" charset="0"/>
              </a:rPr>
              <a:t>slide 3</a:t>
            </a:r>
            <a:r>
              <a:rPr lang="en-GB" sz="1800" dirty="0">
                <a:effectLst/>
                <a:latin typeface="Nunito" panose="00000500000000000000" pitchFamily="2" charset="0"/>
                <a:ea typeface="Times New Roman" panose="02020603050405020304" pitchFamily="18" charset="0"/>
                <a:cs typeface="Times New Roman" panose="02020603050405020304" pitchFamily="18" charset="0"/>
              </a:rPr>
              <a:t> and outline the success criteria.</a:t>
            </a:r>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3</a:t>
            </a:fld>
            <a:endParaRPr lang="en-GB"/>
          </a:p>
        </p:txBody>
      </p:sp>
    </p:spTree>
    <p:extLst>
      <p:ext uri="{BB962C8B-B14F-4D97-AF65-F5344CB8AC3E}">
        <p14:creationId xmlns:p14="http://schemas.microsoft.com/office/powerpoint/2010/main" val="1230086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228600">
              <a:spcAft>
                <a:spcPts val="600"/>
              </a:spcAft>
            </a:pPr>
            <a:r>
              <a:rPr lang="en-GB" sz="1800" dirty="0">
                <a:effectLst/>
                <a:latin typeface="Nunito" panose="00000500000000000000" pitchFamily="2" charset="0"/>
                <a:ea typeface="MS Mincho" panose="02020609040205080304" pitchFamily="49" charset="-128"/>
                <a:cs typeface="Times New Roman" panose="02020603050405020304" pitchFamily="18" charset="0"/>
              </a:rPr>
              <a:t>Display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4</a:t>
            </a:r>
            <a:r>
              <a:rPr lang="en-GB" sz="1800" dirty="0">
                <a:effectLst/>
                <a:latin typeface="Nunito" panose="00000500000000000000" pitchFamily="2" charset="0"/>
                <a:ea typeface="MS Mincho" panose="02020609040205080304" pitchFamily="49" charset="-128"/>
                <a:cs typeface="Times New Roman" panose="02020603050405020304" pitchFamily="18" charset="0"/>
              </a:rPr>
              <a:t> and discuss the questions about 2Go.</a:t>
            </a:r>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4</a:t>
            </a:fld>
            <a:endParaRPr lang="en-GB"/>
          </a:p>
        </p:txBody>
      </p:sp>
    </p:spTree>
    <p:extLst>
      <p:ext uri="{BB962C8B-B14F-4D97-AF65-F5344CB8AC3E}">
        <p14:creationId xmlns:p14="http://schemas.microsoft.com/office/powerpoint/2010/main" val="32133800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sz="1800" dirty="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5</a:t>
            </a:r>
            <a:r>
              <a:rPr lang="en-GB" sz="1800" dirty="0">
                <a:effectLst/>
                <a:latin typeface="Nunito" panose="00000500000000000000" pitchFamily="2" charset="0"/>
                <a:ea typeface="MS Mincho" panose="02020609040205080304" pitchFamily="49" charset="-128"/>
                <a:cs typeface="Times New Roman" panose="02020603050405020304" pitchFamily="18" charset="0"/>
              </a:rPr>
              <a:t> to demonstrate how to create their own challenge. Let children work in pairs to set each other challenges to complete.</a:t>
            </a:r>
          </a:p>
        </p:txBody>
      </p:sp>
      <p:sp>
        <p:nvSpPr>
          <p:cNvPr id="4" name="Slide Number Placeholder 3"/>
          <p:cNvSpPr>
            <a:spLocks noGrp="1"/>
          </p:cNvSpPr>
          <p:nvPr>
            <p:ph type="sldNum" sz="quarter" idx="5"/>
          </p:nvPr>
        </p:nvSpPr>
        <p:spPr/>
        <p:txBody>
          <a:bodyPr/>
          <a:lstStyle/>
          <a:p>
            <a:fld id="{C2B01E05-DB08-4C28-BF09-AE681D68E868}" type="slidenum">
              <a:rPr lang="en-GB" smtClean="0"/>
              <a:t>5</a:t>
            </a:fld>
            <a:endParaRPr lang="en-GB"/>
          </a:p>
        </p:txBody>
      </p:sp>
    </p:spTree>
    <p:extLst>
      <p:ext uri="{BB962C8B-B14F-4D97-AF65-F5344CB8AC3E}">
        <p14:creationId xmlns:p14="http://schemas.microsoft.com/office/powerpoint/2010/main" val="2655536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sz="1800" dirty="0">
                <a:effectLst/>
                <a:latin typeface="Nunito" panose="00000500000000000000" pitchFamily="2" charset="0"/>
                <a:ea typeface="MS Mincho" panose="02020609040205080304" pitchFamily="49" charset="-128"/>
                <a:cs typeface="Times New Roman" panose="02020603050405020304" pitchFamily="18" charset="0"/>
              </a:rPr>
              <a:t>After giving the children time to do the activity, 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6 </a:t>
            </a:r>
            <a:r>
              <a:rPr lang="en-GB" sz="1800" dirty="0">
                <a:effectLst/>
                <a:latin typeface="Nunito" panose="00000500000000000000" pitchFamily="2" charset="0"/>
                <a:ea typeface="MS Mincho" panose="02020609040205080304" pitchFamily="49" charset="-128"/>
                <a:cs typeface="Times New Roman" panose="02020603050405020304" pitchFamily="18" charset="0"/>
              </a:rPr>
              <a:t>to help children evaluate their challenges. </a:t>
            </a:r>
            <a:r>
              <a:rPr lang="en-GB" sz="2800" dirty="0">
                <a:latin typeface="Nunito"/>
              </a:rPr>
              <a:t>You might want children to share their activities to a class display board so they can try a range of their peers’ activities. (See the </a:t>
            </a:r>
            <a:r>
              <a:rPr lang="en-GB" sz="2800" u="sng" dirty="0">
                <a:latin typeface="Nunito"/>
                <a:hlinkClick r:id="rId3"/>
              </a:rPr>
              <a:t>Display boards Guide</a:t>
            </a:r>
            <a:r>
              <a:rPr lang="en-GB" sz="2800" dirty="0">
                <a:latin typeface="Nunito"/>
              </a:rPr>
              <a:t> for instructions.)</a:t>
            </a:r>
            <a:endParaRPr lang="en-GB" sz="2800" dirty="0">
              <a:latin typeface="Nunito" panose="00000500000000000000" pitchFamily="2" charset="0"/>
            </a:endParaRPr>
          </a:p>
          <a:p>
            <a:pPr>
              <a:spcAft>
                <a:spcPts val="600"/>
              </a:spcAft>
            </a:pPr>
            <a:endParaRPr lang="en-GB" sz="1800" dirty="0">
              <a:effectLst/>
              <a:latin typeface="Nunito" panose="00000500000000000000" pitchFamily="2"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2B01E05-DB08-4C28-BF09-AE681D68E868}" type="slidenum">
              <a:rPr lang="en-GB" smtClean="0"/>
              <a:t>6</a:t>
            </a:fld>
            <a:endParaRPr lang="en-GB"/>
          </a:p>
        </p:txBody>
      </p:sp>
    </p:spTree>
    <p:extLst>
      <p:ext uri="{BB962C8B-B14F-4D97-AF65-F5344CB8AC3E}">
        <p14:creationId xmlns:p14="http://schemas.microsoft.com/office/powerpoint/2010/main" val="1224395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Nunito" panose="00000500000000000000" pitchFamily="2" charset="0"/>
                <a:ea typeface="Times New Roman" panose="02020603050405020304" pitchFamily="18" charset="0"/>
                <a:cs typeface="Times New Roman" panose="02020603050405020304" pitchFamily="18" charset="0"/>
              </a:rPr>
              <a:t>Use </a:t>
            </a:r>
            <a:r>
              <a:rPr lang="en-GB" sz="1200" b="1" dirty="0">
                <a:effectLst/>
                <a:latin typeface="Nunito" panose="00000500000000000000" pitchFamily="2" charset="0"/>
                <a:ea typeface="Times New Roman" panose="02020603050405020304" pitchFamily="18" charset="0"/>
                <a:cs typeface="Times New Roman" panose="02020603050405020304" pitchFamily="18" charset="0"/>
              </a:rPr>
              <a:t>slide 7</a:t>
            </a:r>
            <a:r>
              <a:rPr lang="en-GB" sz="1200" dirty="0">
                <a:effectLst/>
                <a:latin typeface="Nunito" panose="00000500000000000000" pitchFamily="2" charset="0"/>
                <a:ea typeface="Times New Roman" panose="02020603050405020304" pitchFamily="18" charset="0"/>
                <a:cs typeface="Times New Roman" panose="02020603050405020304" pitchFamily="18" charset="0"/>
              </a:rPr>
              <a:t> to display an extension task.</a:t>
            </a:r>
            <a:endParaRPr lang="en-GB" b="1"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B01E05-DB08-4C28-BF09-AE681D68E86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26771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Times New Roman" panose="02020603050405020304" pitchFamily="18" charset="0"/>
                <a:cs typeface="Times New Roman" panose="02020603050405020304" pitchFamily="18" charset="0"/>
              </a:rPr>
              <a:t>Review the success criteria on </a:t>
            </a:r>
            <a:r>
              <a:rPr lang="en-GB" sz="1800" b="1" dirty="0">
                <a:effectLst/>
                <a:latin typeface="Nunito" panose="00000500000000000000" pitchFamily="2" charset="0"/>
                <a:ea typeface="Times New Roman" panose="02020603050405020304" pitchFamily="18" charset="0"/>
                <a:cs typeface="Times New Roman" panose="02020603050405020304" pitchFamily="18" charset="0"/>
              </a:rPr>
              <a:t>slide 8.</a:t>
            </a:r>
            <a:r>
              <a:rPr lang="en-GB" sz="1800" dirty="0">
                <a:effectLst/>
                <a:latin typeface="Nunito" panose="00000500000000000000" pitchFamily="2" charset="0"/>
                <a:ea typeface="Times New Roman" panose="02020603050405020304" pitchFamily="18" charset="0"/>
                <a:cs typeface="Times New Roman" panose="02020603050405020304" pitchFamily="18" charset="0"/>
              </a:rPr>
              <a:t> children could rate how well they achieved this using a show of hands.</a:t>
            </a:r>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8</a:t>
            </a:fld>
            <a:endParaRPr lang="en-GB"/>
          </a:p>
        </p:txBody>
      </p:sp>
    </p:spTree>
    <p:extLst>
      <p:ext uri="{BB962C8B-B14F-4D97-AF65-F5344CB8AC3E}">
        <p14:creationId xmlns:p14="http://schemas.microsoft.com/office/powerpoint/2010/main" val="926397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1B8E6-B67F-4EFC-A3C5-BB02E4A19E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167F624-9536-4526-9E46-37E06E0178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202BD8F-EDA7-496C-B236-D04EDCBB02CE}"/>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98F9F552-89BE-4385-89F3-4A10B31A81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6C419C-1437-416B-B183-F95FE8249255}"/>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264112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151B7-D811-436B-B8DB-76A544672E1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1E7092C-344B-46D5-A695-1888A05108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2D6D33C-E464-4081-872C-4CF14F829C4C}"/>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438ADA7F-52DE-4EC3-B3AC-E02BC21543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6A36AD-A2E2-4368-98DD-EA5DB3EB8B85}"/>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1097863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400188-0615-4E20-90EC-D6F183B4A9F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3761763-A88B-4B2A-8862-913DEC71EDC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7388EF-317A-4E5A-B3F2-DB9DEF896010}"/>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48C73E8D-B974-478A-B2DA-CB0AE6247D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4B5FEC-46C9-450D-9ED0-4BC60A45B12B}"/>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1903117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EB2E6-54A0-41A0-9FFA-BCFD7D83FA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534515-4003-4C9C-B272-92D06A1C9F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FE4B43-C9CE-4363-A03B-DD198B2E4787}"/>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3282FE96-ECE6-4FEF-A9BD-1619B24580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1E6717-EAE9-4E4F-BC85-DF7780822BD2}"/>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371757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76E90-7C2C-43CA-A788-F2B752EBA51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134339-8064-4F5F-9CB2-3F4BE477D3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07920B-999D-4572-8323-F9A04F6813E3}"/>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9972D174-D636-44FA-B4AF-667C720CCC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20B7EE-44C7-4198-B5E7-45B500345234}"/>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590155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82D07-D4D3-48D6-8075-57FF230D277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3477DB-9DBB-4002-8A41-10B1D73CA8D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D0CDEB4-A4A1-458E-993D-14049DBBE89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296A3BF-7304-43E5-9A78-DE00AC204982}"/>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3CA0AE6E-65F4-4730-9747-DB4A1FBA554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12588D-2020-40C3-B11E-C4EA66082783}"/>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674869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ECE40-354B-4AEF-BA97-D744D98C840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E697CF7-DACC-4EEC-8643-6F5F152405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886E172-B8C3-48EF-B158-F678A23D805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F7F2A59-1AF8-4BB8-917F-930E9186FD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0CB6DBE-8825-48A9-B400-3DAF15B9E98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E506FE4-3CA2-4FDC-BB9E-A9058F1A0872}"/>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8" name="Footer Placeholder 7">
            <a:extLst>
              <a:ext uri="{FF2B5EF4-FFF2-40B4-BE49-F238E27FC236}">
                <a16:creationId xmlns:a16="http://schemas.microsoft.com/office/drawing/2014/main" id="{A02A6F0B-82FD-4D2C-AE4E-C088260112A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42CE329-0C7E-4E6B-B603-4600371FB248}"/>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046117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85680-2A71-4EDC-8498-C20FE5A9D79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62F8526-1331-4487-8FDD-F5CD36C93DF7}"/>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4" name="Footer Placeholder 3">
            <a:extLst>
              <a:ext uri="{FF2B5EF4-FFF2-40B4-BE49-F238E27FC236}">
                <a16:creationId xmlns:a16="http://schemas.microsoft.com/office/drawing/2014/main" id="{AC4D25FC-63E1-4813-8392-917D61432C6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A715D6D-CD8D-471E-AEF3-56FBF7F46089}"/>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818143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DD0135-9252-4C24-B5A1-57003563467F}"/>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3" name="Footer Placeholder 2">
            <a:extLst>
              <a:ext uri="{FF2B5EF4-FFF2-40B4-BE49-F238E27FC236}">
                <a16:creationId xmlns:a16="http://schemas.microsoft.com/office/drawing/2014/main" id="{E12CE995-676C-4F46-A7CC-3E65C4B3BEB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A4D387B-18E9-4232-94ED-A30DA4D0DB12}"/>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2801883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D261B-419C-4345-898B-512B4DED3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3149CEA-A93C-4B0B-820C-091E069116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BA125EC-49D4-4D9A-A0CD-C13B95E9F2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54DE6D-A481-40F4-8C4C-C8169ED491A3}"/>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2CEA2C54-F8C1-4587-9343-AF7D514C4C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44DC779-21DB-436B-9927-7B4FDF3D4BA7}"/>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925431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233CD-D346-4AE1-BD4F-3DC39A91B5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84486D8-4C82-428D-8755-3E9C83101D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07F9A21-9D2B-43A0-9E84-BB3AE1CE68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2EAD74-D833-41FD-B752-F6E5F9E2B811}"/>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52701212-DFDC-4063-A7BD-A05D2868AA9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94C2A23-05F0-45FA-B92F-33712009DC73}"/>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206316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4684367-756C-45B9-BB01-10E0FDF1D1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8EE170-561C-4181-9BD1-FC93F589C8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590084-6C5C-4E6F-AE78-5FD4DE8917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1F8A0EA2-8755-4225-80E5-109EA9D625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50F7392-578D-49DE-AEF7-07C4B06F31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40191A-A524-4ACF-BFDF-A0B774A1BD1C}" type="slidenum">
              <a:rPr lang="en-GB" smtClean="0"/>
              <a:t>‹#›</a:t>
            </a:fld>
            <a:endParaRPr lang="en-GB"/>
          </a:p>
        </p:txBody>
      </p:sp>
    </p:spTree>
    <p:extLst>
      <p:ext uri="{BB962C8B-B14F-4D97-AF65-F5344CB8AC3E}">
        <p14:creationId xmlns:p14="http://schemas.microsoft.com/office/powerpoint/2010/main" val="423233289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s://www.purplemash.com/app/tools/2go" TargetMode="Externa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40B9415-FB6B-4306-A8CF-3833B05C74F0}"/>
              </a:ext>
            </a:extLst>
          </p:cNvPr>
          <p:cNvSpPr/>
          <p:nvPr/>
        </p:nvSpPr>
        <p:spPr>
          <a:xfrm>
            <a:off x="4322174" y="0"/>
            <a:ext cx="7869826" cy="6857999"/>
          </a:xfrm>
          <a:prstGeom prst="rect">
            <a:avLst/>
          </a:prstGeom>
          <a:solidFill>
            <a:srgbClr val="8E24A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5" name="Graphic 63">
            <a:extLst>
              <a:ext uri="{FF2B5EF4-FFF2-40B4-BE49-F238E27FC236}">
                <a16:creationId xmlns:a16="http://schemas.microsoft.com/office/drawing/2014/main" id="{9BC05247-EC89-4E18-AAC7-769930391EF6}"/>
              </a:ext>
            </a:extLst>
          </p:cNvPr>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0" y="-9524"/>
            <a:ext cx="4505325" cy="6867524"/>
          </a:xfrm>
          <a:prstGeom prst="rect">
            <a:avLst/>
          </a:prstGeom>
        </p:spPr>
      </p:pic>
      <p:sp>
        <p:nvSpPr>
          <p:cNvPr id="2" name="Title 1">
            <a:extLst>
              <a:ext uri="{FF2B5EF4-FFF2-40B4-BE49-F238E27FC236}">
                <a16:creationId xmlns:a16="http://schemas.microsoft.com/office/drawing/2014/main" id="{E20E66B1-EE11-46E8-9D2F-388E12025E3A}"/>
              </a:ext>
            </a:extLst>
          </p:cNvPr>
          <p:cNvSpPr>
            <a:spLocks noGrp="1"/>
          </p:cNvSpPr>
          <p:nvPr>
            <p:ph type="ctrTitle"/>
          </p:nvPr>
        </p:nvSpPr>
        <p:spPr/>
        <p:txBody>
          <a:bodyPr>
            <a:normAutofit/>
          </a:bodyPr>
          <a:lstStyle/>
          <a:p>
            <a:r>
              <a:rPr lang="en-GB" dirty="0">
                <a:solidFill>
                  <a:schemeClr val="bg1"/>
                </a:solidFill>
                <a:latin typeface="Palanquin Dark SemiBold" panose="020B0704020203020204" pitchFamily="34" charset="0"/>
                <a:cs typeface="Palanquin Dark SemiBold" panose="020B0704020203020204" pitchFamily="34" charset="0"/>
              </a:rPr>
              <a:t>Lesson 4:</a:t>
            </a:r>
            <a:endParaRPr lang="en-GB" sz="4000" dirty="0">
              <a:solidFill>
                <a:schemeClr val="bg1"/>
              </a:solidFill>
              <a:latin typeface="Palanquin Dark SemiBold" panose="020B0704020203020204" pitchFamily="34" charset="0"/>
              <a:cs typeface="Palanquin Dark SemiBold" panose="020B0704020203020204" pitchFamily="34" charset="0"/>
            </a:endParaRPr>
          </a:p>
        </p:txBody>
      </p:sp>
      <p:sp>
        <p:nvSpPr>
          <p:cNvPr id="3" name="Subtitle 2">
            <a:extLst>
              <a:ext uri="{FF2B5EF4-FFF2-40B4-BE49-F238E27FC236}">
                <a16:creationId xmlns:a16="http://schemas.microsoft.com/office/drawing/2014/main" id="{387BD2A7-BC2A-4300-AFBB-8B3304D19C99}"/>
              </a:ext>
            </a:extLst>
          </p:cNvPr>
          <p:cNvSpPr>
            <a:spLocks noGrp="1"/>
          </p:cNvSpPr>
          <p:nvPr>
            <p:ph type="subTitle" idx="1"/>
          </p:nvPr>
        </p:nvSpPr>
        <p:spPr/>
        <p:txBody>
          <a:bodyPr>
            <a:normAutofit/>
          </a:bodyPr>
          <a:lstStyle/>
          <a:p>
            <a:r>
              <a:rPr lang="en-GB" sz="4000" dirty="0">
                <a:solidFill>
                  <a:schemeClr val="bg1"/>
                </a:solidFill>
                <a:latin typeface="Palanquin Dark SemiBold" panose="020B0704020203020204" pitchFamily="34" charset="0"/>
                <a:cs typeface="Palanquin Dark SemiBold" panose="020B0704020203020204" pitchFamily="34" charset="0"/>
              </a:rPr>
              <a:t>Setting More Challenges</a:t>
            </a:r>
            <a:endParaRPr lang="en-GB" sz="4000" dirty="0">
              <a:solidFill>
                <a:schemeClr val="bg1"/>
              </a:solidFill>
            </a:endParaRPr>
          </a:p>
        </p:txBody>
      </p:sp>
      <p:sp>
        <p:nvSpPr>
          <p:cNvPr id="4" name="TextBox 3">
            <a:extLst>
              <a:ext uri="{FF2B5EF4-FFF2-40B4-BE49-F238E27FC236}">
                <a16:creationId xmlns:a16="http://schemas.microsoft.com/office/drawing/2014/main" id="{77616F28-871B-42AE-8B42-15273F2FB254}"/>
              </a:ext>
            </a:extLst>
          </p:cNvPr>
          <p:cNvSpPr txBox="1"/>
          <p:nvPr/>
        </p:nvSpPr>
        <p:spPr>
          <a:xfrm>
            <a:off x="7869827" y="414477"/>
            <a:ext cx="3305713" cy="707886"/>
          </a:xfrm>
          <a:prstGeom prst="rect">
            <a:avLst/>
          </a:prstGeom>
          <a:noFill/>
        </p:spPr>
        <p:txBody>
          <a:bodyPr wrap="none" rtlCol="0">
            <a:spAutoFit/>
          </a:bodyPr>
          <a:lstStyle/>
          <a:p>
            <a:r>
              <a:rPr lang="en-GB" sz="2000" dirty="0">
                <a:solidFill>
                  <a:schemeClr val="bg1"/>
                </a:solidFill>
                <a:latin typeface="Palanquin Dark SemiBold" panose="020B0704020203020204" pitchFamily="34" charset="0"/>
                <a:cs typeface="Palanquin Dark SemiBold" panose="020B0704020203020204" pitchFamily="34" charset="0"/>
              </a:rPr>
              <a:t>DigiTech Scheme of Work</a:t>
            </a:r>
            <a:br>
              <a:rPr lang="en-GB" sz="2000" dirty="0">
                <a:solidFill>
                  <a:schemeClr val="bg1"/>
                </a:solidFill>
                <a:latin typeface="Palanquin Dark SemiBold" panose="020B0704020203020204" pitchFamily="34" charset="0"/>
                <a:cs typeface="Palanquin Dark SemiBold" panose="020B0704020203020204" pitchFamily="34" charset="0"/>
              </a:rPr>
            </a:br>
            <a:r>
              <a:rPr lang="en-GB" sz="2000" dirty="0">
                <a:solidFill>
                  <a:schemeClr val="bg1"/>
                </a:solidFill>
                <a:latin typeface="Palanquin Dark SemiBold" panose="020B0704020203020204" pitchFamily="34" charset="0"/>
                <a:cs typeface="Palanquin Dark SemiBold" panose="020B0704020203020204" pitchFamily="34" charset="0"/>
              </a:rPr>
              <a:t>Unit 1.5 – Maze Explorers</a:t>
            </a:r>
          </a:p>
        </p:txBody>
      </p:sp>
    </p:spTree>
    <p:extLst>
      <p:ext uri="{BB962C8B-B14F-4D97-AF65-F5344CB8AC3E}">
        <p14:creationId xmlns:p14="http://schemas.microsoft.com/office/powerpoint/2010/main" val="868589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lstStyle/>
          <a:p>
            <a:r>
              <a:rPr lang="en-GB" dirty="0">
                <a:latin typeface="Palanquin Dark SemiBold" panose="020B0704020203020204" pitchFamily="34" charset="0"/>
                <a:cs typeface="Palanquin Dark SemiBold" panose="020B0704020203020204" pitchFamily="34" charset="0"/>
              </a:rPr>
              <a:t>Aims</a:t>
            </a:r>
          </a:p>
        </p:txBody>
      </p:sp>
      <p:sp>
        <p:nvSpPr>
          <p:cNvPr id="3" name="Content Placeholder 2">
            <a:extLst>
              <a:ext uri="{FF2B5EF4-FFF2-40B4-BE49-F238E27FC236}">
                <a16:creationId xmlns:a16="http://schemas.microsoft.com/office/drawing/2014/main" id="{415FCCA1-1AAE-4DC4-A6EA-1B449F4D8E6A}"/>
              </a:ext>
            </a:extLst>
          </p:cNvPr>
          <p:cNvSpPr>
            <a:spLocks noGrp="1"/>
          </p:cNvSpPr>
          <p:nvPr>
            <p:ph idx="1"/>
          </p:nvPr>
        </p:nvSpPr>
        <p:spPr/>
        <p:txBody>
          <a:bodyPr>
            <a:normAutofit/>
          </a:bodyPr>
          <a:lstStyle/>
          <a:p>
            <a:pPr>
              <a:spcAft>
                <a:spcPts val="600"/>
              </a:spcAft>
              <a:buBlip>
                <a:blip r:embed="rId3"/>
              </a:buBlip>
            </a:pPr>
            <a:r>
              <a:rPr lang="en-GB" sz="1800" dirty="0">
                <a:effectLst/>
                <a:latin typeface="Nunito" panose="00000500000000000000" pitchFamily="2" charset="0"/>
                <a:ea typeface="Times New Roman" panose="02020603050405020304" pitchFamily="18" charset="0"/>
                <a:cs typeface="Times New Roman" panose="02020603050405020304" pitchFamily="18" charset="0"/>
              </a:rPr>
              <a:t>To </a:t>
            </a:r>
            <a:r>
              <a:rPr lang="en-GB" sz="1800" dirty="0">
                <a:latin typeface="Nunito" panose="00000500000000000000" pitchFamily="2" charset="0"/>
              </a:rPr>
              <a:t>provide an opportunity for the children to set challenges for each other. </a:t>
            </a:r>
            <a:endParaRPr lang="en-GB" sz="1800" dirty="0">
              <a:effectLst/>
              <a:latin typeface="Nunito" panose="00000500000000000000" pitchFamily="2" charset="0"/>
              <a:ea typeface="MS Mincho" panose="02020609040205080304" pitchFamily="49" charset="-128"/>
              <a:cs typeface="Calibri" panose="020F0502020204030204" pitchFamily="34" charset="0"/>
            </a:endParaRPr>
          </a:p>
          <a:p>
            <a:pPr lvl="0">
              <a:spcAft>
                <a:spcPts val="600"/>
              </a:spcAft>
              <a:buBlip>
                <a:blip r:embed="rId3"/>
              </a:buBlip>
            </a:pPr>
            <a:r>
              <a:rPr lang="en-GB" sz="1800" dirty="0">
                <a:effectLst/>
                <a:latin typeface="Nunito" panose="00000500000000000000" pitchFamily="2" charset="0"/>
                <a:ea typeface="MS Mincho" panose="02020609040205080304" pitchFamily="49" charset="-128"/>
                <a:cs typeface="Calibri" panose="020F0502020204030204" pitchFamily="34" charset="0"/>
              </a:rPr>
              <a:t>To </a:t>
            </a:r>
            <a:r>
              <a:rPr lang="en-GB" sz="1800" dirty="0">
                <a:latin typeface="Nunito" panose="00000500000000000000" pitchFamily="2" charset="0"/>
              </a:rPr>
              <a:t>provide an opportunity for the teacher to add these challenges to a display board for the class to try.</a:t>
            </a: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2</a:t>
            </a:r>
            <a:endParaRPr lang="en-GB" sz="1050" dirty="0"/>
          </a:p>
        </p:txBody>
      </p:sp>
    </p:spTree>
    <p:extLst>
      <p:ext uri="{BB962C8B-B14F-4D97-AF65-F5344CB8AC3E}">
        <p14:creationId xmlns:p14="http://schemas.microsoft.com/office/powerpoint/2010/main" val="2029177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Success Criteria</a:t>
            </a:r>
            <a:endParaRPr lang="en-GB" dirty="0">
              <a:latin typeface="Palanquin Dark SemiBold" panose="020B0704020203020204" pitchFamily="34" charset="0"/>
              <a:cs typeface="Palanquin Dark SemiBold" panose="020B0704020203020204" pitchFamily="34" charset="0"/>
            </a:endParaRPr>
          </a:p>
        </p:txBody>
      </p:sp>
      <p:sp>
        <p:nvSpPr>
          <p:cNvPr id="3" name="Content Placeholder 2">
            <a:extLst>
              <a:ext uri="{FF2B5EF4-FFF2-40B4-BE49-F238E27FC236}">
                <a16:creationId xmlns:a16="http://schemas.microsoft.com/office/drawing/2014/main" id="{415FCCA1-1AAE-4DC4-A6EA-1B449F4D8E6A}"/>
              </a:ext>
            </a:extLst>
          </p:cNvPr>
          <p:cNvSpPr>
            <a:spLocks noGrp="1"/>
          </p:cNvSpPr>
          <p:nvPr>
            <p:ph idx="1"/>
          </p:nvPr>
        </p:nvSpPr>
        <p:spPr>
          <a:xfrm>
            <a:off x="838200" y="1690688"/>
            <a:ext cx="10515600" cy="4351338"/>
          </a:xfrm>
        </p:spPr>
        <p:txBody>
          <a:bodyPr vert="horz" lIns="91440" tIns="45720" rIns="91440" bIns="45720" rtlCol="0" anchor="t">
            <a:normAutofit/>
          </a:bodyPr>
          <a:lstStyle/>
          <a:p>
            <a:pPr>
              <a:spcAft>
                <a:spcPts val="600"/>
              </a:spcAft>
              <a:buBlip>
                <a:blip r:embed="rId3"/>
              </a:buBlip>
            </a:pPr>
            <a:r>
              <a:rPr lang="en-GB" sz="1800" dirty="0">
                <a:latin typeface="Nunito"/>
                <a:ea typeface="MS Mincho"/>
                <a:cs typeface="Calibri"/>
              </a:rPr>
              <a:t>Children can</a:t>
            </a:r>
            <a:r>
              <a:rPr lang="en-GB" sz="1800" dirty="0">
                <a:effectLst/>
                <a:latin typeface="Nunito"/>
                <a:ea typeface="MS Mincho"/>
                <a:cs typeface="Calibri"/>
              </a:rPr>
              <a:t> change the background images in their chosen challenge and save their new challenge.</a:t>
            </a:r>
          </a:p>
          <a:p>
            <a:pPr lvl="0">
              <a:spcAft>
                <a:spcPts val="600"/>
              </a:spcAft>
              <a:buBlip>
                <a:blip r:embed="rId3"/>
              </a:buBlip>
            </a:pPr>
            <a:r>
              <a:rPr lang="en-GB" sz="1800" dirty="0">
                <a:latin typeface="Nunito"/>
                <a:ea typeface="MS Mincho"/>
                <a:cs typeface="Calibri"/>
              </a:rPr>
              <a:t>Children</a:t>
            </a:r>
            <a:r>
              <a:rPr lang="en-GB" sz="1800" dirty="0">
                <a:effectLst/>
                <a:latin typeface="Nunito"/>
                <a:ea typeface="MS Mincho"/>
                <a:cs typeface="Calibri"/>
              </a:rPr>
              <a:t> have tried each other’s challenges.</a:t>
            </a: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3</a:t>
            </a:r>
            <a:endParaRPr lang="en-GB" sz="1050" dirty="0"/>
          </a:p>
        </p:txBody>
      </p:sp>
    </p:spTree>
    <p:extLst>
      <p:ext uri="{BB962C8B-B14F-4D97-AF65-F5344CB8AC3E}">
        <p14:creationId xmlns:p14="http://schemas.microsoft.com/office/powerpoint/2010/main" val="4252841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543820" y="365125"/>
            <a:ext cx="10809980" cy="1049005"/>
          </a:xfrm>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2Go</a:t>
            </a:r>
            <a:endParaRPr lang="en-GB" dirty="0">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577081"/>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a:p>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4</a:t>
            </a:r>
            <a:endParaRPr lang="en-GB" sz="1050" dirty="0"/>
          </a:p>
        </p:txBody>
      </p:sp>
      <p:sp>
        <p:nvSpPr>
          <p:cNvPr id="28" name="Content Placeholder 2">
            <a:extLst>
              <a:ext uri="{FF2B5EF4-FFF2-40B4-BE49-F238E27FC236}">
                <a16:creationId xmlns:a16="http://schemas.microsoft.com/office/drawing/2014/main" id="{7AB5A31B-2DEE-4D0E-BC68-136B02F1AF46}"/>
              </a:ext>
            </a:extLst>
          </p:cNvPr>
          <p:cNvSpPr>
            <a:spLocks noGrp="1"/>
          </p:cNvSpPr>
          <p:nvPr>
            <p:ph idx="1"/>
          </p:nvPr>
        </p:nvSpPr>
        <p:spPr>
          <a:xfrm>
            <a:off x="543820" y="2444471"/>
            <a:ext cx="5700823" cy="3419460"/>
          </a:xfrm>
        </p:spPr>
        <p:txBody>
          <a:bodyPr>
            <a:normAutofit/>
          </a:bodyPr>
          <a:lstStyle/>
          <a:p>
            <a:pPr lvl="0">
              <a:spcAft>
                <a:spcPts val="600"/>
              </a:spcAft>
              <a:buBlip>
                <a:blip r:embed="rId4"/>
              </a:buBlip>
            </a:pPr>
            <a:r>
              <a:rPr lang="en-GB" sz="1800" dirty="0">
                <a:effectLst/>
                <a:latin typeface="Nunito" panose="00000500000000000000" pitchFamily="2" charset="0"/>
                <a:ea typeface="MS Mincho" panose="02020609040205080304" pitchFamily="49" charset="-128"/>
                <a:cs typeface="Calibri" panose="020F0502020204030204" pitchFamily="34" charset="0"/>
              </a:rPr>
              <a:t>What have you found out so far using 2Go?</a:t>
            </a:r>
          </a:p>
          <a:p>
            <a:pPr lvl="0">
              <a:spcAft>
                <a:spcPts val="600"/>
              </a:spcAft>
              <a:buBlip>
                <a:blip r:embed="rId4"/>
              </a:buBlip>
            </a:pPr>
            <a:r>
              <a:rPr lang="en-GB" sz="1800" dirty="0">
                <a:latin typeface="Nunito" panose="00000500000000000000" pitchFamily="2" charset="0"/>
                <a:ea typeface="MS Mincho" panose="02020609040205080304" pitchFamily="49" charset="-128"/>
                <a:cs typeface="Calibri" panose="020F0502020204030204" pitchFamily="34" charset="0"/>
              </a:rPr>
              <a:t>Did the challenges get more difficult when they had a longer list of instructions?</a:t>
            </a:r>
            <a:endParaRPr lang="en-GB" sz="1800" dirty="0">
              <a:effectLst/>
              <a:latin typeface="Nunito" panose="00000500000000000000" pitchFamily="2" charset="0"/>
              <a:ea typeface="MS Mincho" panose="02020609040205080304" pitchFamily="49" charset="-128"/>
              <a:cs typeface="Calibri" panose="020F0502020204030204" pitchFamily="34" charset="0"/>
            </a:endParaRPr>
          </a:p>
          <a:p>
            <a:pPr lvl="0">
              <a:spcAft>
                <a:spcPts val="600"/>
              </a:spcAft>
              <a:buBlip>
                <a:blip r:embed="rId4"/>
              </a:buBlip>
            </a:pPr>
            <a:r>
              <a:rPr lang="en-GB" sz="1800" dirty="0">
                <a:latin typeface="Nunito" panose="00000500000000000000" pitchFamily="2" charset="0"/>
                <a:ea typeface="MS Mincho" panose="02020609040205080304" pitchFamily="49" charset="-128"/>
                <a:cs typeface="Calibri" panose="020F0502020204030204" pitchFamily="34" charset="0"/>
              </a:rPr>
              <a:t>Which was the most difficult challenge?</a:t>
            </a:r>
          </a:p>
        </p:txBody>
      </p:sp>
      <p:sp>
        <p:nvSpPr>
          <p:cNvPr id="23" name="TextBox 22">
            <a:extLst>
              <a:ext uri="{FF2B5EF4-FFF2-40B4-BE49-F238E27FC236}">
                <a16:creationId xmlns:a16="http://schemas.microsoft.com/office/drawing/2014/main" id="{A8928B61-658E-4EE4-9143-925992D23E35}"/>
              </a:ext>
            </a:extLst>
          </p:cNvPr>
          <p:cNvSpPr txBox="1"/>
          <p:nvPr/>
        </p:nvSpPr>
        <p:spPr>
          <a:xfrm>
            <a:off x="543820" y="1395466"/>
            <a:ext cx="8786275" cy="369332"/>
          </a:xfrm>
          <a:prstGeom prst="rect">
            <a:avLst/>
          </a:prstGeom>
          <a:noFill/>
        </p:spPr>
        <p:txBody>
          <a:bodyPr wrap="square" rtlCol="0">
            <a:spAutoFit/>
          </a:bodyPr>
          <a:lstStyle/>
          <a:p>
            <a:r>
              <a:rPr lang="en-GB" dirty="0">
                <a:latin typeface="Nunito" panose="00000500000000000000" pitchFamily="2" charset="0"/>
              </a:rPr>
              <a:t>Open up </a:t>
            </a:r>
            <a:r>
              <a:rPr lang="en-GB" dirty="0">
                <a:latin typeface="Nunito" panose="00000500000000000000" pitchFamily="2" charset="0"/>
                <a:hlinkClick r:id="rId5"/>
              </a:rPr>
              <a:t>2Go</a:t>
            </a:r>
            <a:r>
              <a:rPr lang="en-GB" dirty="0">
                <a:latin typeface="Nunito" panose="00000500000000000000" pitchFamily="2" charset="0"/>
              </a:rPr>
              <a:t> from the tools section on Purple Mash.</a:t>
            </a:r>
          </a:p>
        </p:txBody>
      </p:sp>
      <p:pic>
        <p:nvPicPr>
          <p:cNvPr id="32" name="Picture 31">
            <a:extLst>
              <a:ext uri="{FF2B5EF4-FFF2-40B4-BE49-F238E27FC236}">
                <a16:creationId xmlns:a16="http://schemas.microsoft.com/office/drawing/2014/main" id="{2ADA85DD-269D-4D02-8799-673FF3AFC160}"/>
              </a:ext>
            </a:extLst>
          </p:cNvPr>
          <p:cNvPicPr>
            <a:picLocks noChangeAspect="1"/>
          </p:cNvPicPr>
          <p:nvPr/>
        </p:nvPicPr>
        <p:blipFill>
          <a:blip r:embed="rId6"/>
          <a:stretch>
            <a:fillRect/>
          </a:stretch>
        </p:blipFill>
        <p:spPr>
          <a:xfrm>
            <a:off x="6558610" y="2115033"/>
            <a:ext cx="4557919" cy="3419460"/>
          </a:xfrm>
          <a:prstGeom prst="rect">
            <a:avLst/>
          </a:prstGeom>
          <a:ln>
            <a:noFill/>
          </a:ln>
          <a:effectLst>
            <a:outerShdw blurRad="292100" dist="139700" dir="2700000" algn="tl" rotWithShape="0">
              <a:srgbClr val="333333">
                <a:alpha val="65000"/>
              </a:srgbClr>
            </a:outerShdw>
          </a:effectLst>
        </p:spPr>
      </p:pic>
      <p:pic>
        <p:nvPicPr>
          <p:cNvPr id="10" name="Picture 9">
            <a:hlinkClick r:id="rId5"/>
            <a:extLst>
              <a:ext uri="{FF2B5EF4-FFF2-40B4-BE49-F238E27FC236}">
                <a16:creationId xmlns:a16="http://schemas.microsoft.com/office/drawing/2014/main" id="{32403B3D-7814-4AB9-9F30-8D7BBADCC6D7}"/>
              </a:ext>
            </a:extLst>
          </p:cNvPr>
          <p:cNvPicPr>
            <a:picLocks noChangeAspect="1"/>
          </p:cNvPicPr>
          <p:nvPr/>
        </p:nvPicPr>
        <p:blipFill>
          <a:blip r:embed="rId7"/>
          <a:stretch>
            <a:fillRect/>
          </a:stretch>
        </p:blipFill>
        <p:spPr>
          <a:xfrm>
            <a:off x="9503721" y="365125"/>
            <a:ext cx="1231271" cy="13415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64518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5</a:t>
            </a:r>
            <a:endParaRPr lang="en-GB" sz="1050" dirty="0"/>
          </a:p>
        </p:txBody>
      </p:sp>
      <p:sp>
        <p:nvSpPr>
          <p:cNvPr id="31" name="TextBox 30">
            <a:extLst>
              <a:ext uri="{FF2B5EF4-FFF2-40B4-BE49-F238E27FC236}">
                <a16:creationId xmlns:a16="http://schemas.microsoft.com/office/drawing/2014/main" id="{B24CA429-3A37-4F38-8B55-08D996CA12F4}"/>
              </a:ext>
            </a:extLst>
          </p:cNvPr>
          <p:cNvSpPr txBox="1"/>
          <p:nvPr/>
        </p:nvSpPr>
        <p:spPr>
          <a:xfrm>
            <a:off x="197901" y="202511"/>
            <a:ext cx="7810442" cy="769441"/>
          </a:xfrm>
          <a:prstGeom prst="rect">
            <a:avLst/>
          </a:prstGeom>
          <a:noFill/>
        </p:spPr>
        <p:txBody>
          <a:bodyPr wrap="square" rtlCol="0">
            <a:spAutoFit/>
          </a:bodyPr>
          <a:lstStyle/>
          <a:p>
            <a:r>
              <a:rPr lang="en-GB" sz="4400"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1: Create a Challenge</a:t>
            </a:r>
            <a:endParaRPr lang="en-GB" sz="4400" dirty="0"/>
          </a:p>
        </p:txBody>
      </p:sp>
      <p:sp>
        <p:nvSpPr>
          <p:cNvPr id="41" name="TextBox 40">
            <a:extLst>
              <a:ext uri="{FF2B5EF4-FFF2-40B4-BE49-F238E27FC236}">
                <a16:creationId xmlns:a16="http://schemas.microsoft.com/office/drawing/2014/main" id="{88A5CEAB-B2E6-4839-8AD6-7EE18DC02FE3}"/>
              </a:ext>
            </a:extLst>
          </p:cNvPr>
          <p:cNvSpPr txBox="1"/>
          <p:nvPr/>
        </p:nvSpPr>
        <p:spPr>
          <a:xfrm>
            <a:off x="317205" y="1077728"/>
            <a:ext cx="9923437" cy="369332"/>
          </a:xfrm>
          <a:prstGeom prst="rect">
            <a:avLst/>
          </a:prstGeom>
          <a:noFill/>
        </p:spPr>
        <p:txBody>
          <a:bodyPr wrap="square">
            <a:spAutoFit/>
          </a:bodyPr>
          <a:lstStyle/>
          <a:p>
            <a:r>
              <a:rPr lang="en-GB" dirty="0">
                <a:latin typeface="Nunito" panose="00000500000000000000" pitchFamily="2" charset="0"/>
              </a:rPr>
              <a:t>Today, you will be creating your own challenges for your friends to try.</a:t>
            </a:r>
          </a:p>
        </p:txBody>
      </p:sp>
      <p:sp>
        <p:nvSpPr>
          <p:cNvPr id="62" name="Content Placeholder 2">
            <a:extLst>
              <a:ext uri="{FF2B5EF4-FFF2-40B4-BE49-F238E27FC236}">
                <a16:creationId xmlns:a16="http://schemas.microsoft.com/office/drawing/2014/main" id="{E15858E3-AF3D-4B74-8A14-0D43EC87D862}"/>
              </a:ext>
            </a:extLst>
          </p:cNvPr>
          <p:cNvSpPr txBox="1">
            <a:spLocks/>
          </p:cNvSpPr>
          <p:nvPr/>
        </p:nvSpPr>
        <p:spPr>
          <a:xfrm>
            <a:off x="692569" y="4588969"/>
            <a:ext cx="7296281" cy="6752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600"/>
              </a:spcAft>
              <a:buNone/>
            </a:pPr>
            <a:r>
              <a:rPr lang="en-GB" sz="1800" b="1" dirty="0">
                <a:latin typeface="Nunito" panose="00000500000000000000" pitchFamily="2" charset="0"/>
                <a:ea typeface="Times New Roman" panose="02020603050405020304" pitchFamily="18" charset="0"/>
                <a:cs typeface="Times New Roman" panose="02020603050405020304" pitchFamily="18" charset="0"/>
              </a:rPr>
              <a:t>Step 3 – </a:t>
            </a:r>
            <a:r>
              <a:rPr lang="en-GB" sz="1800" dirty="0">
                <a:latin typeface="Nunito" panose="00000500000000000000" pitchFamily="2" charset="0"/>
                <a:ea typeface="Times New Roman" panose="02020603050405020304" pitchFamily="18" charset="0"/>
                <a:cs typeface="Times New Roman" panose="02020603050405020304" pitchFamily="18" charset="0"/>
              </a:rPr>
              <a:t>Work in pairs, setting a simple challenge for your partner by telling them where they need to get to. </a:t>
            </a:r>
          </a:p>
        </p:txBody>
      </p:sp>
      <p:grpSp>
        <p:nvGrpSpPr>
          <p:cNvPr id="70" name="Group 69">
            <a:extLst>
              <a:ext uri="{FF2B5EF4-FFF2-40B4-BE49-F238E27FC236}">
                <a16:creationId xmlns:a16="http://schemas.microsoft.com/office/drawing/2014/main" id="{4239563C-02D5-4A72-B9EB-A1427D19EFA6}"/>
              </a:ext>
            </a:extLst>
          </p:cNvPr>
          <p:cNvGrpSpPr/>
          <p:nvPr/>
        </p:nvGrpSpPr>
        <p:grpSpPr>
          <a:xfrm>
            <a:off x="677450" y="273495"/>
            <a:ext cx="10256652" cy="2199178"/>
            <a:chOff x="684284" y="255181"/>
            <a:chExt cx="10256652" cy="2199178"/>
          </a:xfrm>
        </p:grpSpPr>
        <p:pic>
          <p:nvPicPr>
            <p:cNvPr id="56" name="Picture 55">
              <a:extLst>
                <a:ext uri="{FF2B5EF4-FFF2-40B4-BE49-F238E27FC236}">
                  <a16:creationId xmlns:a16="http://schemas.microsoft.com/office/drawing/2014/main" id="{0993A958-8876-4190-BB29-A0C2C3F7D655}"/>
                </a:ext>
              </a:extLst>
            </p:cNvPr>
            <p:cNvPicPr>
              <a:picLocks noChangeAspect="1"/>
            </p:cNvPicPr>
            <p:nvPr/>
          </p:nvPicPr>
          <p:blipFill>
            <a:blip r:embed="rId4"/>
            <a:stretch>
              <a:fillRect/>
            </a:stretch>
          </p:blipFill>
          <p:spPr>
            <a:xfrm>
              <a:off x="8134481" y="255181"/>
              <a:ext cx="2806455" cy="2086308"/>
            </a:xfrm>
            <a:prstGeom prst="rect">
              <a:avLst/>
            </a:prstGeom>
            <a:ln>
              <a:noFill/>
            </a:ln>
            <a:effectLst>
              <a:outerShdw blurRad="292100" dist="139700" dir="2700000" algn="tl" rotWithShape="0">
                <a:srgbClr val="333333">
                  <a:alpha val="65000"/>
                </a:srgbClr>
              </a:outerShdw>
            </a:effectLst>
          </p:spPr>
        </p:pic>
        <p:cxnSp>
          <p:nvCxnSpPr>
            <p:cNvPr id="63" name="Straight Arrow Connector 62">
              <a:extLst>
                <a:ext uri="{FF2B5EF4-FFF2-40B4-BE49-F238E27FC236}">
                  <a16:creationId xmlns:a16="http://schemas.microsoft.com/office/drawing/2014/main" id="{75253A34-7F81-4384-A5E5-5908F1FA7644}"/>
                </a:ext>
              </a:extLst>
            </p:cNvPr>
            <p:cNvCxnSpPr>
              <a:cxnSpLocks/>
            </p:cNvCxnSpPr>
            <p:nvPr/>
          </p:nvCxnSpPr>
          <p:spPr>
            <a:xfrm flipV="1">
              <a:off x="5017998" y="1590925"/>
              <a:ext cx="2977686" cy="42222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A2E248AB-6CA9-45D0-B705-2109078C9589}"/>
                </a:ext>
              </a:extLst>
            </p:cNvPr>
            <p:cNvSpPr txBox="1"/>
            <p:nvPr/>
          </p:nvSpPr>
          <p:spPr>
            <a:xfrm>
              <a:off x="684284" y="1808028"/>
              <a:ext cx="4700793" cy="646331"/>
            </a:xfrm>
            <a:prstGeom prst="rect">
              <a:avLst/>
            </a:prstGeom>
            <a:noFill/>
          </p:spPr>
          <p:txBody>
            <a:bodyPr wrap="square" rtlCol="0">
              <a:spAutoFit/>
            </a:bodyPr>
            <a:lstStyle/>
            <a:p>
              <a:r>
                <a:rPr lang="en-GB" sz="1800" b="1" dirty="0">
                  <a:effectLst/>
                  <a:latin typeface="Nunito" panose="00000500000000000000" pitchFamily="2" charset="0"/>
                  <a:ea typeface="Times New Roman" panose="02020603050405020304" pitchFamily="18" charset="0"/>
                  <a:cs typeface="Times New Roman" panose="02020603050405020304" pitchFamily="18" charset="0"/>
                </a:rPr>
                <a:t>Step 1 – </a:t>
              </a:r>
              <a:r>
                <a:rPr lang="en-GB" sz="1800" dirty="0">
                  <a:effectLst/>
                  <a:latin typeface="Nunito" panose="00000500000000000000" pitchFamily="2" charset="0"/>
                  <a:ea typeface="Times New Roman" panose="02020603050405020304" pitchFamily="18" charset="0"/>
                  <a:cs typeface="Times New Roman" panose="02020603050405020304" pitchFamily="18" charset="0"/>
                </a:rPr>
                <a:t>Choose a level of challenge.   </a:t>
              </a:r>
            </a:p>
            <a:p>
              <a:endParaRPr lang="en-GB" dirty="0"/>
            </a:p>
          </p:txBody>
        </p:sp>
      </p:grpSp>
      <p:grpSp>
        <p:nvGrpSpPr>
          <p:cNvPr id="72" name="Group 71">
            <a:extLst>
              <a:ext uri="{FF2B5EF4-FFF2-40B4-BE49-F238E27FC236}">
                <a16:creationId xmlns:a16="http://schemas.microsoft.com/office/drawing/2014/main" id="{B153C4C4-0A79-4D2B-9D3B-ABF4F1BAE3AD}"/>
              </a:ext>
            </a:extLst>
          </p:cNvPr>
          <p:cNvGrpSpPr/>
          <p:nvPr/>
        </p:nvGrpSpPr>
        <p:grpSpPr>
          <a:xfrm>
            <a:off x="677450" y="2552688"/>
            <a:ext cx="11331024" cy="2370166"/>
            <a:chOff x="677450" y="2552688"/>
            <a:chExt cx="11331024" cy="2370166"/>
          </a:xfrm>
        </p:grpSpPr>
        <p:pic>
          <p:nvPicPr>
            <p:cNvPr id="59" name="Picture 58">
              <a:extLst>
                <a:ext uri="{FF2B5EF4-FFF2-40B4-BE49-F238E27FC236}">
                  <a16:creationId xmlns:a16="http://schemas.microsoft.com/office/drawing/2014/main" id="{3C64CB97-3825-4726-BE80-3393A32F56AF}"/>
                </a:ext>
              </a:extLst>
            </p:cNvPr>
            <p:cNvPicPr>
              <a:picLocks noChangeAspect="1"/>
            </p:cNvPicPr>
            <p:nvPr/>
          </p:nvPicPr>
          <p:blipFill>
            <a:blip r:embed="rId5"/>
            <a:stretch>
              <a:fillRect/>
            </a:stretch>
          </p:blipFill>
          <p:spPr>
            <a:xfrm>
              <a:off x="6253506" y="3416355"/>
              <a:ext cx="1636365" cy="867985"/>
            </a:xfrm>
            <a:prstGeom prst="rect">
              <a:avLst/>
            </a:prstGeom>
          </p:spPr>
        </p:pic>
        <p:sp>
          <p:nvSpPr>
            <p:cNvPr id="60" name="Arrow: Right 59">
              <a:extLst>
                <a:ext uri="{FF2B5EF4-FFF2-40B4-BE49-F238E27FC236}">
                  <a16:creationId xmlns:a16="http://schemas.microsoft.com/office/drawing/2014/main" id="{CBBF28CD-CB91-4FCD-88D0-E84A3E7D711D}"/>
                </a:ext>
              </a:extLst>
            </p:cNvPr>
            <p:cNvSpPr/>
            <p:nvPr/>
          </p:nvSpPr>
          <p:spPr>
            <a:xfrm>
              <a:off x="7837319" y="3560220"/>
              <a:ext cx="1037931" cy="566853"/>
            </a:xfrm>
            <a:prstGeom prst="rightArrow">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61" name="Picture 60">
              <a:extLst>
                <a:ext uri="{FF2B5EF4-FFF2-40B4-BE49-F238E27FC236}">
                  <a16:creationId xmlns:a16="http://schemas.microsoft.com/office/drawing/2014/main" id="{7C4EF399-D271-49D3-A21E-420E52AC7D91}"/>
                </a:ext>
              </a:extLst>
            </p:cNvPr>
            <p:cNvPicPr/>
            <p:nvPr/>
          </p:nvPicPr>
          <p:blipFill rotWithShape="1">
            <a:blip r:embed="rId6" cstate="print">
              <a:extLst>
                <a:ext uri="{28A0092B-C50C-407E-A947-70E740481C1C}">
                  <a14:useLocalDpi xmlns:a14="http://schemas.microsoft.com/office/drawing/2010/main" val="0"/>
                </a:ext>
              </a:extLst>
            </a:blip>
            <a:srcRect l="4510" r="6255"/>
            <a:stretch/>
          </p:blipFill>
          <p:spPr bwMode="auto">
            <a:xfrm>
              <a:off x="9119859" y="2901014"/>
              <a:ext cx="2888615" cy="2021840"/>
            </a:xfrm>
            <a:prstGeom prst="rect">
              <a:avLst/>
            </a:prstGeom>
            <a:ln>
              <a:solidFill>
                <a:schemeClr val="bg2">
                  <a:lumMod val="75000"/>
                </a:schemeClr>
              </a:solid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cxnSp>
          <p:nvCxnSpPr>
            <p:cNvPr id="65" name="Straight Arrow Connector 64">
              <a:extLst>
                <a:ext uri="{FF2B5EF4-FFF2-40B4-BE49-F238E27FC236}">
                  <a16:creationId xmlns:a16="http://schemas.microsoft.com/office/drawing/2014/main" id="{36391926-01E8-443C-9245-89816AD0A8C3}"/>
                </a:ext>
              </a:extLst>
            </p:cNvPr>
            <p:cNvCxnSpPr>
              <a:cxnSpLocks/>
              <a:endCxn id="59" idx="1"/>
            </p:cNvCxnSpPr>
            <p:nvPr/>
          </p:nvCxnSpPr>
          <p:spPr>
            <a:xfrm>
              <a:off x="3790080" y="3272198"/>
              <a:ext cx="2463426" cy="57815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358E63D1-B1F8-4FE7-A80F-8EF4810AE275}"/>
                </a:ext>
              </a:extLst>
            </p:cNvPr>
            <p:cNvSpPr txBox="1"/>
            <p:nvPr/>
          </p:nvSpPr>
          <p:spPr>
            <a:xfrm>
              <a:off x="677450" y="2552688"/>
              <a:ext cx="7581587" cy="923330"/>
            </a:xfrm>
            <a:prstGeom prst="rect">
              <a:avLst/>
            </a:prstGeom>
            <a:noFill/>
          </p:spPr>
          <p:txBody>
            <a:bodyPr wrap="square" rtlCol="0">
              <a:spAutoFit/>
            </a:bodyPr>
            <a:lstStyle/>
            <a:p>
              <a:r>
                <a:rPr lang="en-GB" sz="1800" b="1" dirty="0">
                  <a:latin typeface="Nunito" panose="00000500000000000000" pitchFamily="2" charset="0"/>
                  <a:ea typeface="Times New Roman" panose="02020603050405020304" pitchFamily="18" charset="0"/>
                  <a:cs typeface="Times New Roman" panose="02020603050405020304" pitchFamily="18" charset="0"/>
                </a:rPr>
                <a:t>Step 2 – </a:t>
              </a:r>
              <a:r>
                <a:rPr lang="en-GB" sz="1800" dirty="0">
                  <a:latin typeface="Nunito" panose="00000500000000000000" pitchFamily="2" charset="0"/>
                  <a:ea typeface="Times New Roman" panose="02020603050405020304" pitchFamily="18" charset="0"/>
                  <a:cs typeface="Times New Roman" panose="02020603050405020304" pitchFamily="18" charset="0"/>
                </a:rPr>
                <a:t>Change the background (while keeping the challenge level). Click ‘New file’ then scroll through to choose a background.</a:t>
              </a:r>
            </a:p>
            <a:p>
              <a:endParaRPr lang="en-GB" dirty="0"/>
            </a:p>
          </p:txBody>
        </p:sp>
      </p:grpSp>
      <p:sp>
        <p:nvSpPr>
          <p:cNvPr id="73" name="Content Placeholder 2">
            <a:extLst>
              <a:ext uri="{FF2B5EF4-FFF2-40B4-BE49-F238E27FC236}">
                <a16:creationId xmlns:a16="http://schemas.microsoft.com/office/drawing/2014/main" id="{E9FE9AC5-B544-4001-809B-24757A7DA887}"/>
              </a:ext>
            </a:extLst>
          </p:cNvPr>
          <p:cNvSpPr txBox="1">
            <a:spLocks/>
          </p:cNvSpPr>
          <p:nvPr/>
        </p:nvSpPr>
        <p:spPr>
          <a:xfrm>
            <a:off x="692569" y="5525908"/>
            <a:ext cx="7296281" cy="4514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600"/>
              </a:spcAft>
              <a:buNone/>
            </a:pPr>
            <a:r>
              <a:rPr lang="en-GB" sz="1800" b="1" dirty="0">
                <a:latin typeface="Nunito" panose="00000500000000000000" pitchFamily="2" charset="0"/>
                <a:ea typeface="Times New Roman" panose="02020603050405020304" pitchFamily="18" charset="0"/>
                <a:cs typeface="Times New Roman" panose="02020603050405020304" pitchFamily="18" charset="0"/>
              </a:rPr>
              <a:t>Step 4 – </a:t>
            </a:r>
            <a:r>
              <a:rPr lang="en-GB" sz="1800" dirty="0">
                <a:latin typeface="Nunito" panose="00000500000000000000" pitchFamily="2" charset="0"/>
                <a:ea typeface="Times New Roman" panose="02020603050405020304" pitchFamily="18" charset="0"/>
                <a:cs typeface="Times New Roman" panose="02020603050405020304" pitchFamily="18" charset="0"/>
              </a:rPr>
              <a:t>Let your partner complete the challenge on your device.</a:t>
            </a:r>
          </a:p>
        </p:txBody>
      </p:sp>
    </p:spTree>
    <p:extLst>
      <p:ext uri="{BB962C8B-B14F-4D97-AF65-F5344CB8AC3E}">
        <p14:creationId xmlns:p14="http://schemas.microsoft.com/office/powerpoint/2010/main" val="2631787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7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6</a:t>
            </a:r>
            <a:endParaRPr lang="en-GB" sz="1050" dirty="0"/>
          </a:p>
        </p:txBody>
      </p:sp>
      <p:sp>
        <p:nvSpPr>
          <p:cNvPr id="31" name="TextBox 30">
            <a:extLst>
              <a:ext uri="{FF2B5EF4-FFF2-40B4-BE49-F238E27FC236}">
                <a16:creationId xmlns:a16="http://schemas.microsoft.com/office/drawing/2014/main" id="{B24CA429-3A37-4F38-8B55-08D996CA12F4}"/>
              </a:ext>
            </a:extLst>
          </p:cNvPr>
          <p:cNvSpPr txBox="1"/>
          <p:nvPr/>
        </p:nvSpPr>
        <p:spPr>
          <a:xfrm>
            <a:off x="317204" y="255181"/>
            <a:ext cx="8475921" cy="769441"/>
          </a:xfrm>
          <a:prstGeom prst="rect">
            <a:avLst/>
          </a:prstGeom>
          <a:noFill/>
        </p:spPr>
        <p:txBody>
          <a:bodyPr wrap="square" rtlCol="0">
            <a:spAutoFit/>
          </a:bodyPr>
          <a:lstStyle/>
          <a:p>
            <a:r>
              <a:rPr lang="en-GB" sz="4400"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2: Evaluation</a:t>
            </a:r>
            <a:endParaRPr lang="en-GB" sz="4400" dirty="0"/>
          </a:p>
        </p:txBody>
      </p:sp>
      <p:pic>
        <p:nvPicPr>
          <p:cNvPr id="28" name="Picture 27">
            <a:extLst>
              <a:ext uri="{FF2B5EF4-FFF2-40B4-BE49-F238E27FC236}">
                <a16:creationId xmlns:a16="http://schemas.microsoft.com/office/drawing/2014/main" id="{FA660526-0C63-487E-A090-B4413212584E}"/>
              </a:ext>
            </a:extLst>
          </p:cNvPr>
          <p:cNvPicPr/>
          <p:nvPr/>
        </p:nvPicPr>
        <p:blipFill rotWithShape="1">
          <a:blip r:embed="rId4" cstate="print">
            <a:extLst>
              <a:ext uri="{28A0092B-C50C-407E-A947-70E740481C1C}">
                <a14:useLocalDpi xmlns:a14="http://schemas.microsoft.com/office/drawing/2010/main" val="0"/>
              </a:ext>
            </a:extLst>
          </a:blip>
          <a:srcRect t="527"/>
          <a:stretch/>
        </p:blipFill>
        <p:spPr bwMode="auto">
          <a:xfrm>
            <a:off x="7060018" y="1774293"/>
            <a:ext cx="4774005" cy="2648851"/>
          </a:xfrm>
          <a:prstGeom prst="rect">
            <a:avLst/>
          </a:prstGeom>
          <a:ln>
            <a:solidFill>
              <a:schemeClr val="bg2">
                <a:lumMod val="75000"/>
              </a:schemeClr>
            </a:solid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sp>
        <p:nvSpPr>
          <p:cNvPr id="29" name="Content Placeholder 2">
            <a:extLst>
              <a:ext uri="{FF2B5EF4-FFF2-40B4-BE49-F238E27FC236}">
                <a16:creationId xmlns:a16="http://schemas.microsoft.com/office/drawing/2014/main" id="{05937C46-6E58-4287-9186-BF47EC1189A1}"/>
              </a:ext>
            </a:extLst>
          </p:cNvPr>
          <p:cNvSpPr>
            <a:spLocks noGrp="1"/>
          </p:cNvSpPr>
          <p:nvPr>
            <p:ph idx="1"/>
          </p:nvPr>
        </p:nvSpPr>
        <p:spPr>
          <a:xfrm>
            <a:off x="494413" y="1905535"/>
            <a:ext cx="6126126" cy="2985442"/>
          </a:xfrm>
        </p:spPr>
        <p:txBody>
          <a:bodyPr>
            <a:normAutofit/>
          </a:bodyPr>
          <a:lstStyle/>
          <a:p>
            <a:pPr lvl="0">
              <a:spcAft>
                <a:spcPts val="600"/>
              </a:spcAft>
              <a:buBlip>
                <a:blip r:embed="rId5"/>
              </a:buBlip>
            </a:pPr>
            <a:r>
              <a:rPr lang="en-GB" sz="2400" dirty="0">
                <a:effectLst/>
                <a:latin typeface="Nunito" panose="00000500000000000000" pitchFamily="2" charset="0"/>
                <a:ea typeface="MS Mincho" panose="02020609040205080304" pitchFamily="49" charset="-128"/>
                <a:cs typeface="Calibri" panose="020F0502020204030204" pitchFamily="34" charset="0"/>
              </a:rPr>
              <a:t>Did you manag</a:t>
            </a:r>
            <a:r>
              <a:rPr lang="en-GB" sz="2400" dirty="0">
                <a:latin typeface="Nunito" panose="00000500000000000000" pitchFamily="2" charset="0"/>
                <a:ea typeface="MS Mincho" panose="02020609040205080304" pitchFamily="49" charset="-128"/>
                <a:cs typeface="Calibri" panose="020F0502020204030204" pitchFamily="34" charset="0"/>
              </a:rPr>
              <a:t>e to create a challenge for your partner?</a:t>
            </a:r>
          </a:p>
          <a:p>
            <a:pPr lvl="0">
              <a:spcAft>
                <a:spcPts val="600"/>
              </a:spcAft>
              <a:buBlip>
                <a:blip r:embed="rId5"/>
              </a:buBlip>
            </a:pPr>
            <a:r>
              <a:rPr lang="en-GB" sz="2400" dirty="0">
                <a:latin typeface="Nunito" panose="00000500000000000000" pitchFamily="2" charset="0"/>
                <a:ea typeface="MS Mincho" panose="02020609040205080304" pitchFamily="49" charset="-128"/>
                <a:cs typeface="Calibri" panose="020F0502020204030204" pitchFamily="34" charset="0"/>
              </a:rPr>
              <a:t>Was your partner able to complete it?</a:t>
            </a:r>
          </a:p>
          <a:p>
            <a:pPr lvl="0">
              <a:spcAft>
                <a:spcPts val="600"/>
              </a:spcAft>
              <a:buBlip>
                <a:blip r:embed="rId5"/>
              </a:buBlip>
            </a:pPr>
            <a:r>
              <a:rPr lang="en-GB" sz="2400" dirty="0">
                <a:latin typeface="Nunito" panose="00000500000000000000" pitchFamily="2" charset="0"/>
                <a:ea typeface="MS Mincho" panose="02020609040205080304" pitchFamily="49" charset="-128"/>
                <a:cs typeface="Calibri" panose="020F0502020204030204" pitchFamily="34" charset="0"/>
              </a:rPr>
              <a:t>What challenge were you set by your partner?</a:t>
            </a:r>
          </a:p>
          <a:p>
            <a:pPr lvl="0">
              <a:spcAft>
                <a:spcPts val="600"/>
              </a:spcAft>
              <a:buBlip>
                <a:blip r:embed="rId5"/>
              </a:buBlip>
            </a:pPr>
            <a:r>
              <a:rPr lang="en-GB" sz="2400" dirty="0">
                <a:latin typeface="Nunito" panose="00000500000000000000" pitchFamily="2" charset="0"/>
                <a:ea typeface="MS Mincho" panose="02020609040205080304" pitchFamily="49" charset="-128"/>
                <a:cs typeface="Calibri" panose="020F0502020204030204" pitchFamily="34" charset="0"/>
              </a:rPr>
              <a:t>How did you complete it?</a:t>
            </a:r>
          </a:p>
          <a:p>
            <a:pPr lvl="0">
              <a:spcAft>
                <a:spcPts val="600"/>
              </a:spcAft>
              <a:buBlip>
                <a:blip r:embed="rId5"/>
              </a:buBlip>
            </a:pPr>
            <a:endParaRPr lang="en-GB" sz="1800" dirty="0">
              <a:effectLst/>
              <a:latin typeface="Nunito" panose="00000500000000000000" pitchFamily="2" charset="0"/>
              <a:ea typeface="MS Mincho" panose="02020609040205080304" pitchFamily="49" charset="-128"/>
              <a:cs typeface="Calibri" panose="020F0502020204030204" pitchFamily="34" charset="0"/>
            </a:endParaRPr>
          </a:p>
        </p:txBody>
      </p:sp>
    </p:spTree>
    <p:extLst>
      <p:ext uri="{BB962C8B-B14F-4D97-AF65-F5344CB8AC3E}">
        <p14:creationId xmlns:p14="http://schemas.microsoft.com/office/powerpoint/2010/main" val="2349858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333201" y="161736"/>
            <a:ext cx="10515600" cy="1325563"/>
          </a:xfrm>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3: Extension</a:t>
            </a:r>
            <a:endParaRPr lang="en-GB" dirty="0">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Palanquin" panose="020B0004020203020204" pitchFamily="34" charset="0"/>
                <a:ea typeface="Calibri" panose="020F0502020204030204" pitchFamily="34" charset="0"/>
                <a:cs typeface="+mn-cs"/>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Palanquin" panose="020B0004020203020204" pitchFamily="34" charset="0"/>
                <a:ea typeface="Calibri" panose="020F0502020204030204" pitchFamily="34" charset="0"/>
                <a:cs typeface="+mn-cs"/>
              </a:rPr>
              <a:t>Slide </a:t>
            </a:r>
            <a:r>
              <a:rPr lang="en-US" sz="1050" dirty="0">
                <a:solidFill>
                  <a:prstClr val="black"/>
                </a:solidFill>
                <a:latin typeface="Palanquin" panose="020B0004020203020204" pitchFamily="34" charset="0"/>
                <a:ea typeface="Calibri" panose="020F0502020204030204" pitchFamily="34" charset="0"/>
              </a:rPr>
              <a:t>7</a:t>
            </a:r>
            <a:endPar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A8DE2FDD-70DC-4146-BAC1-9B384C40B5ED}"/>
              </a:ext>
            </a:extLst>
          </p:cNvPr>
          <p:cNvSpPr txBox="1"/>
          <p:nvPr/>
        </p:nvSpPr>
        <p:spPr>
          <a:xfrm>
            <a:off x="447693" y="1628780"/>
            <a:ext cx="5648307" cy="2554545"/>
          </a:xfrm>
          <a:prstGeom prst="rect">
            <a:avLst/>
          </a:prstGeom>
          <a:noFill/>
        </p:spPr>
        <p:txBody>
          <a:bodyPr wrap="square" lIns="91440" tIns="45720" rIns="91440" bIns="45720" rtlCol="0" anchor="t">
            <a:spAutoFit/>
          </a:bodyPr>
          <a:lstStyle/>
          <a:p>
            <a:pPr>
              <a:spcAft>
                <a:spcPts val="600"/>
              </a:spcAft>
            </a:pPr>
            <a:r>
              <a:rPr lang="en-GB" dirty="0">
                <a:latin typeface="Nunito"/>
                <a:ea typeface="MS Mincho"/>
                <a:cs typeface="Arial"/>
              </a:rPr>
              <a:t>Aft</a:t>
            </a:r>
            <a:r>
              <a:rPr lang="en-GB" sz="2000" dirty="0">
                <a:latin typeface="Nunito"/>
                <a:ea typeface="MS Mincho"/>
                <a:cs typeface="Times New Roman"/>
              </a:rPr>
              <a:t>er</a:t>
            </a:r>
            <a:r>
              <a:rPr lang="en-GB" sz="2000" dirty="0">
                <a:effectLst/>
                <a:latin typeface="Nunito"/>
                <a:ea typeface="MS Mincho"/>
                <a:cs typeface="Times New Roman"/>
              </a:rPr>
              <a:t> trying out the activities from classmates, offer some positive feedback on the experience </a:t>
            </a:r>
            <a:r>
              <a:rPr lang="en-GB" sz="2000" dirty="0">
                <a:latin typeface="Nunito"/>
                <a:ea typeface="MS Mincho"/>
                <a:cs typeface="Times New Roman"/>
              </a:rPr>
              <a:t>you</a:t>
            </a:r>
            <a:r>
              <a:rPr lang="en-GB" sz="2000" dirty="0">
                <a:effectLst/>
                <a:latin typeface="Nunito"/>
                <a:ea typeface="MS Mincho"/>
                <a:cs typeface="Times New Roman"/>
              </a:rPr>
              <a:t> have had. </a:t>
            </a:r>
          </a:p>
          <a:p>
            <a:pPr marL="342900" indent="-342900">
              <a:spcAft>
                <a:spcPts val="600"/>
              </a:spcAft>
              <a:buBlip>
                <a:blip r:embed="rId4"/>
              </a:buBlip>
            </a:pPr>
            <a:endParaRPr lang="en-GB" sz="2000" dirty="0">
              <a:latin typeface="Nunito"/>
              <a:ea typeface="MS Mincho"/>
              <a:cs typeface="Times New Roman"/>
            </a:endParaRPr>
          </a:p>
          <a:p>
            <a:pPr marL="342900" indent="-342900">
              <a:spcAft>
                <a:spcPts val="600"/>
              </a:spcAft>
              <a:buBlip>
                <a:blip r:embed="rId4"/>
              </a:buBlip>
            </a:pPr>
            <a:r>
              <a:rPr lang="en-GB" sz="2000" dirty="0">
                <a:latin typeface="Nunito"/>
                <a:ea typeface="MS Mincho"/>
                <a:cs typeface="Times New Roman"/>
              </a:rPr>
              <a:t>Were you able to complete it?</a:t>
            </a:r>
          </a:p>
          <a:p>
            <a:pPr marL="342900" indent="-342900">
              <a:spcAft>
                <a:spcPts val="600"/>
              </a:spcAft>
              <a:buBlip>
                <a:blip r:embed="rId4"/>
              </a:buBlip>
            </a:pPr>
            <a:r>
              <a:rPr lang="en-GB" sz="2000" dirty="0">
                <a:effectLst/>
                <a:latin typeface="Nunito"/>
                <a:ea typeface="MS Mincho"/>
                <a:cs typeface="Times New Roman"/>
              </a:rPr>
              <a:t>How did it challenge you?</a:t>
            </a:r>
          </a:p>
          <a:p>
            <a:pPr marL="342900" indent="-342900">
              <a:spcAft>
                <a:spcPts val="600"/>
              </a:spcAft>
              <a:buBlip>
                <a:blip r:embed="rId4"/>
              </a:buBlip>
            </a:pPr>
            <a:r>
              <a:rPr lang="en-GB" sz="2000" dirty="0">
                <a:latin typeface="Nunito"/>
                <a:ea typeface="MS Mincho"/>
                <a:cs typeface="Times New Roman"/>
              </a:rPr>
              <a:t>How did you create the algorithm?</a:t>
            </a:r>
          </a:p>
        </p:txBody>
      </p:sp>
      <p:pic>
        <p:nvPicPr>
          <p:cNvPr id="10" name="Picture 9">
            <a:extLst>
              <a:ext uri="{FF2B5EF4-FFF2-40B4-BE49-F238E27FC236}">
                <a16:creationId xmlns:a16="http://schemas.microsoft.com/office/drawing/2014/main" id="{9BC00EDA-D26D-4C3E-816C-4027020C2192}"/>
              </a:ext>
            </a:extLst>
          </p:cNvPr>
          <p:cNvPicPr>
            <a:picLocks noChangeAspect="1"/>
          </p:cNvPicPr>
          <p:nvPr/>
        </p:nvPicPr>
        <p:blipFill>
          <a:blip r:embed="rId5"/>
          <a:stretch>
            <a:fillRect/>
          </a:stretch>
        </p:blipFill>
        <p:spPr>
          <a:xfrm>
            <a:off x="6230680" y="1628780"/>
            <a:ext cx="5623737" cy="312988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25997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Review Success </a:t>
            </a:r>
            <a:r>
              <a:rPr lang="en-GB" b="1" dirty="0">
                <a:solidFill>
                  <a:srgbClr val="000000"/>
                </a:solidFill>
                <a:latin typeface="Palanquin Dark SemiBold" panose="020B0704020203020204" pitchFamily="34" charset="0"/>
                <a:ea typeface="Times New Roman" panose="02020603050405020304" pitchFamily="18" charset="0"/>
                <a:cs typeface="Times New Roman" panose="02020603050405020304" pitchFamily="18" charset="0"/>
              </a:rPr>
              <a:t>C</a:t>
            </a:r>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riteria</a:t>
            </a:r>
            <a:endParaRPr lang="en-GB" dirty="0">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8</a:t>
            </a:r>
            <a:endParaRPr lang="en-GB" sz="1050" dirty="0"/>
          </a:p>
        </p:txBody>
      </p:sp>
      <p:sp>
        <p:nvSpPr>
          <p:cNvPr id="18" name="Content Placeholder 2">
            <a:extLst>
              <a:ext uri="{FF2B5EF4-FFF2-40B4-BE49-F238E27FC236}">
                <a16:creationId xmlns:a16="http://schemas.microsoft.com/office/drawing/2014/main" id="{550ADA91-1762-40D7-A12E-F3AA9D23BA98}"/>
              </a:ext>
            </a:extLst>
          </p:cNvPr>
          <p:cNvSpPr>
            <a:spLocks noGrp="1"/>
          </p:cNvSpPr>
          <p:nvPr>
            <p:ph idx="1"/>
          </p:nvPr>
        </p:nvSpPr>
        <p:spPr>
          <a:xfrm>
            <a:off x="838200" y="1690688"/>
            <a:ext cx="10515600" cy="4351338"/>
          </a:xfrm>
        </p:spPr>
        <p:txBody>
          <a:bodyPr/>
          <a:lstStyle/>
          <a:p>
            <a:pPr lvl="0">
              <a:spcAft>
                <a:spcPts val="600"/>
              </a:spcAft>
              <a:buBlip>
                <a:blip r:embed="rId4"/>
              </a:buBlip>
            </a:pPr>
            <a:r>
              <a:rPr lang="en-GB" sz="1800" dirty="0">
                <a:latin typeface="Nunito" panose="00000500000000000000" pitchFamily="2" charset="0"/>
                <a:ea typeface="MS Mincho" panose="02020609040205080304" pitchFamily="49" charset="-128"/>
                <a:cs typeface="Calibri" panose="020F0502020204030204" pitchFamily="34" charset="0"/>
              </a:rPr>
              <a:t>I</a:t>
            </a:r>
            <a:r>
              <a:rPr lang="en-GB" sz="1800" dirty="0">
                <a:effectLst/>
                <a:latin typeface="Nunito" panose="00000500000000000000" pitchFamily="2" charset="0"/>
                <a:ea typeface="MS Mincho" panose="02020609040205080304" pitchFamily="49" charset="-128"/>
                <a:cs typeface="Calibri" panose="020F0502020204030204" pitchFamily="34" charset="0"/>
              </a:rPr>
              <a:t> can change the background images in </a:t>
            </a:r>
            <a:r>
              <a:rPr lang="en-GB" sz="1800" dirty="0">
                <a:latin typeface="Nunito" panose="00000500000000000000" pitchFamily="2" charset="0"/>
                <a:ea typeface="MS Mincho" panose="02020609040205080304" pitchFamily="49" charset="-128"/>
                <a:cs typeface="Calibri" panose="020F0502020204030204" pitchFamily="34" charset="0"/>
              </a:rPr>
              <a:t>my</a:t>
            </a:r>
            <a:r>
              <a:rPr lang="en-GB" sz="1800" dirty="0">
                <a:effectLst/>
                <a:latin typeface="Nunito" panose="00000500000000000000" pitchFamily="2" charset="0"/>
                <a:ea typeface="MS Mincho" panose="02020609040205080304" pitchFamily="49" charset="-128"/>
                <a:cs typeface="Calibri" panose="020F0502020204030204" pitchFamily="34" charset="0"/>
              </a:rPr>
              <a:t> chosen challenge and save </a:t>
            </a:r>
            <a:r>
              <a:rPr lang="en-GB" sz="1800" dirty="0">
                <a:latin typeface="Nunito" panose="00000500000000000000" pitchFamily="2" charset="0"/>
                <a:ea typeface="MS Mincho" panose="02020609040205080304" pitchFamily="49" charset="-128"/>
                <a:cs typeface="Calibri" panose="020F0502020204030204" pitchFamily="34" charset="0"/>
              </a:rPr>
              <a:t>my</a:t>
            </a:r>
            <a:r>
              <a:rPr lang="en-GB" sz="1800" dirty="0">
                <a:effectLst/>
                <a:latin typeface="Nunito" panose="00000500000000000000" pitchFamily="2" charset="0"/>
                <a:ea typeface="MS Mincho" panose="02020609040205080304" pitchFamily="49" charset="-128"/>
                <a:cs typeface="Calibri" panose="020F0502020204030204" pitchFamily="34" charset="0"/>
              </a:rPr>
              <a:t> new challenge.</a:t>
            </a:r>
          </a:p>
          <a:p>
            <a:pPr lvl="0">
              <a:spcAft>
                <a:spcPts val="600"/>
              </a:spcAft>
              <a:buBlip>
                <a:blip r:embed="rId4"/>
              </a:buBlip>
            </a:pPr>
            <a:r>
              <a:rPr lang="en-GB" sz="1800" dirty="0">
                <a:effectLst/>
                <a:latin typeface="Nunito" panose="00000500000000000000" pitchFamily="2" charset="0"/>
                <a:ea typeface="MS Mincho" panose="02020609040205080304" pitchFamily="49" charset="-128"/>
                <a:cs typeface="Calibri" panose="020F0502020204030204" pitchFamily="34" charset="0"/>
              </a:rPr>
              <a:t>I have tried other children’s challenges.</a:t>
            </a:r>
            <a:endParaRPr lang="en-GB" sz="1800" dirty="0">
              <a:effectLst/>
              <a:latin typeface="Nunito" panose="00000500000000000000" pitchFamily="2"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4819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29A8F9B8A978A47A35AB74DB814E8C0" ma:contentTypeVersion="9" ma:contentTypeDescription="Create a new document." ma:contentTypeScope="" ma:versionID="1e2f54944541776e6ca6b158b464293b">
  <xsd:schema xmlns:xsd="http://www.w3.org/2001/XMLSchema" xmlns:xs="http://www.w3.org/2001/XMLSchema" xmlns:p="http://schemas.microsoft.com/office/2006/metadata/properties" xmlns:ns2="13450042-f009-418d-a922-a3175eeea887" targetNamespace="http://schemas.microsoft.com/office/2006/metadata/properties" ma:root="true" ma:fieldsID="5a60855ffc6e0cbef534e80d5bf1ef84" ns2:_="">
    <xsd:import namespace="13450042-f009-418d-a922-a3175eeea88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450042-f009-418d-a922-a3175eeea8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963F61E-650D-4EC9-9AA3-CD6C03C4BDE1}">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13450042-f009-418d-a922-a3175eeea887"/>
    <ds:schemaRef ds:uri="http://www.w3.org/XML/1998/namespace"/>
    <ds:schemaRef ds:uri="http://purl.org/dc/dcmitype/"/>
  </ds:schemaRefs>
</ds:datastoreItem>
</file>

<file path=customXml/itemProps2.xml><?xml version="1.0" encoding="utf-8"?>
<ds:datastoreItem xmlns:ds="http://schemas.openxmlformats.org/officeDocument/2006/customXml" ds:itemID="{875FC20B-D0FF-4A76-BB0A-803B6FF0667C}">
  <ds:schemaRefs>
    <ds:schemaRef ds:uri="13450042-f009-418d-a922-a3175eeea88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FF2F33F-5076-4400-BB2A-AEDD9CA959D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2227</TotalTime>
  <Words>798</Words>
  <Application>Microsoft Office PowerPoint</Application>
  <PresentationFormat>Widescreen</PresentationFormat>
  <Paragraphs>75</Paragraphs>
  <Slides>8</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Arial</vt:lpstr>
      <vt:lpstr>Calibri</vt:lpstr>
      <vt:lpstr>Calibri Light</vt:lpstr>
      <vt:lpstr>Nunito</vt:lpstr>
      <vt:lpstr>Palanquin</vt:lpstr>
      <vt:lpstr>Palanquin Dark SemiBold</vt:lpstr>
      <vt:lpstr>Symbol</vt:lpstr>
      <vt:lpstr>Office Theme</vt:lpstr>
      <vt:lpstr>Lesson 4:</vt:lpstr>
      <vt:lpstr>Aims</vt:lpstr>
      <vt:lpstr>Success Criteria</vt:lpstr>
      <vt:lpstr>2Go</vt:lpstr>
      <vt:lpstr>PowerPoint Presentation</vt:lpstr>
      <vt:lpstr>PowerPoint Presentation</vt:lpstr>
      <vt:lpstr>Activity 3: Extension</vt:lpstr>
      <vt:lpstr>Review Success Criteria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1.7 - Coding - Lesson 1 - Slideshow</dc:title>
  <dc:creator>©2021 2Simple Limited</dc:creator>
  <cp:lastModifiedBy>Sarah Neild</cp:lastModifiedBy>
  <cp:revision>14</cp:revision>
  <dcterms:created xsi:type="dcterms:W3CDTF">2021-04-13T07:23:00Z</dcterms:created>
  <dcterms:modified xsi:type="dcterms:W3CDTF">2021-06-03T04:25:31Z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0x010100F29A8F9B8A978A47A35AB74DB814E8C0</vt:lpwstr>
  </property>
</Properties>
</file>